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3" r:id="rId1"/>
  </p:sldMasterIdLst>
  <p:notesMasterIdLst>
    <p:notesMasterId r:id="rId36"/>
  </p:notesMasterIdLst>
  <p:handoutMasterIdLst>
    <p:handoutMasterId r:id="rId37"/>
  </p:handoutMasterIdLst>
  <p:sldIdLst>
    <p:sldId id="331" r:id="rId2"/>
    <p:sldId id="332" r:id="rId3"/>
    <p:sldId id="333" r:id="rId4"/>
    <p:sldId id="296" r:id="rId5"/>
    <p:sldId id="297" r:id="rId6"/>
    <p:sldId id="338" r:id="rId7"/>
    <p:sldId id="298" r:id="rId8"/>
    <p:sldId id="299" r:id="rId9"/>
    <p:sldId id="300" r:id="rId10"/>
    <p:sldId id="301" r:id="rId11"/>
    <p:sldId id="339" r:id="rId12"/>
    <p:sldId id="302" r:id="rId13"/>
    <p:sldId id="304" r:id="rId14"/>
    <p:sldId id="330" r:id="rId15"/>
    <p:sldId id="329" r:id="rId16"/>
    <p:sldId id="305" r:id="rId17"/>
    <p:sldId id="308" r:id="rId18"/>
    <p:sldId id="309" r:id="rId19"/>
    <p:sldId id="321" r:id="rId20"/>
    <p:sldId id="320" r:id="rId21"/>
    <p:sldId id="324" r:id="rId22"/>
    <p:sldId id="322" r:id="rId23"/>
    <p:sldId id="325" r:id="rId24"/>
    <p:sldId id="326" r:id="rId25"/>
    <p:sldId id="323" r:id="rId26"/>
    <p:sldId id="310" r:id="rId27"/>
    <p:sldId id="311" r:id="rId28"/>
    <p:sldId id="336" r:id="rId29"/>
    <p:sldId id="335" r:id="rId30"/>
    <p:sldId id="337" r:id="rId31"/>
    <p:sldId id="312" r:id="rId32"/>
    <p:sldId id="315" r:id="rId33"/>
    <p:sldId id="317" r:id="rId34"/>
    <p:sldId id="316" r:id="rId35"/>
  </p:sldIdLst>
  <p:sldSz cx="9144000" cy="6858000" type="screen4x3"/>
  <p:notesSz cx="6858000" cy="92964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0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644" autoAdjust="0"/>
    <p:restoredTop sz="57998" autoAdjust="0"/>
  </p:normalViewPr>
  <p:slideViewPr>
    <p:cSldViewPr>
      <p:cViewPr varScale="1">
        <p:scale>
          <a:sx n="42" d="100"/>
          <a:sy n="42" d="100"/>
        </p:scale>
        <p:origin x="2478"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66" d="100"/>
          <a:sy n="66" d="100"/>
        </p:scale>
        <p:origin x="-1602" y="336"/>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BA0084-1D69-474F-AA8A-FFA74784165B}" type="doc">
      <dgm:prSet loTypeId="urn:microsoft.com/office/officeart/2009/3/layout/StepUpProcess" loCatId="process" qsTypeId="urn:microsoft.com/office/officeart/2005/8/quickstyle/simple2" qsCatId="simple" csTypeId="urn:microsoft.com/office/officeart/2005/8/colors/accent1_2" csCatId="accent1" phldr="1"/>
      <dgm:spPr/>
      <dgm:t>
        <a:bodyPr/>
        <a:lstStyle/>
        <a:p>
          <a:endParaRPr lang="en-US"/>
        </a:p>
      </dgm:t>
    </dgm:pt>
    <dgm:pt modelId="{87255E60-9515-4E6D-B8EA-4F7F2EA3BB53}">
      <dgm:prSet phldrT="[Text]"/>
      <dgm:spPr/>
      <dgm:t>
        <a:bodyPr/>
        <a:lstStyle/>
        <a:p>
          <a:r>
            <a:rPr lang="en-US" dirty="0" smtClean="0"/>
            <a:t>Kissing</a:t>
          </a:r>
          <a:endParaRPr lang="en-US" dirty="0"/>
        </a:p>
      </dgm:t>
    </dgm:pt>
    <dgm:pt modelId="{BFE95892-90CE-4560-AC16-0874724D6C63}" type="parTrans" cxnId="{E169DEEB-DF1C-42B1-9E84-11B429A9185C}">
      <dgm:prSet/>
      <dgm:spPr/>
      <dgm:t>
        <a:bodyPr/>
        <a:lstStyle/>
        <a:p>
          <a:endParaRPr lang="en-US"/>
        </a:p>
      </dgm:t>
    </dgm:pt>
    <dgm:pt modelId="{1DF4B1D6-53D5-417A-9E66-1FB18EEF89D3}" type="sibTrans" cxnId="{E169DEEB-DF1C-42B1-9E84-11B429A9185C}">
      <dgm:prSet/>
      <dgm:spPr/>
      <dgm:t>
        <a:bodyPr/>
        <a:lstStyle/>
        <a:p>
          <a:endParaRPr lang="en-US"/>
        </a:p>
      </dgm:t>
    </dgm:pt>
    <dgm:pt modelId="{79888AB5-AF92-48EB-9DFC-27AB8753963B}">
      <dgm:prSet phldrT="[Text]"/>
      <dgm:spPr/>
      <dgm:t>
        <a:bodyPr/>
        <a:lstStyle/>
        <a:p>
          <a:r>
            <a:rPr lang="en-US" dirty="0" smtClean="0"/>
            <a:t>Vaginal Sex</a:t>
          </a:r>
          <a:endParaRPr lang="en-US" dirty="0"/>
        </a:p>
      </dgm:t>
    </dgm:pt>
    <dgm:pt modelId="{97890597-2200-40B4-A17B-EF9CC79C8E4A}" type="parTrans" cxnId="{65A53E8A-DF82-493A-BD23-9CFC01BECAC5}">
      <dgm:prSet/>
      <dgm:spPr/>
      <dgm:t>
        <a:bodyPr/>
        <a:lstStyle/>
        <a:p>
          <a:endParaRPr lang="en-US"/>
        </a:p>
      </dgm:t>
    </dgm:pt>
    <dgm:pt modelId="{D3F2B3BA-4883-4CAD-986F-AFB6432C24E0}" type="sibTrans" cxnId="{65A53E8A-DF82-493A-BD23-9CFC01BECAC5}">
      <dgm:prSet/>
      <dgm:spPr/>
      <dgm:t>
        <a:bodyPr/>
        <a:lstStyle/>
        <a:p>
          <a:endParaRPr lang="en-US"/>
        </a:p>
      </dgm:t>
    </dgm:pt>
    <dgm:pt modelId="{95FCC9B1-6591-4168-9490-F7BF0522BF89}">
      <dgm:prSet phldrT="[Text]"/>
      <dgm:spPr/>
      <dgm:t>
        <a:bodyPr/>
        <a:lstStyle/>
        <a:p>
          <a:r>
            <a:rPr lang="en-US" dirty="0" smtClean="0"/>
            <a:t>Orgasm</a:t>
          </a:r>
          <a:endParaRPr lang="en-US" dirty="0"/>
        </a:p>
      </dgm:t>
    </dgm:pt>
    <dgm:pt modelId="{7F50C322-E2FA-488D-97E4-856D9D8A5C95}" type="parTrans" cxnId="{20FCDDC4-9E3D-4F1B-A902-2454659AC96B}">
      <dgm:prSet/>
      <dgm:spPr/>
      <dgm:t>
        <a:bodyPr/>
        <a:lstStyle/>
        <a:p>
          <a:endParaRPr lang="en-US"/>
        </a:p>
      </dgm:t>
    </dgm:pt>
    <dgm:pt modelId="{DBF87C72-296E-44BD-B785-F839D0CBDBF5}" type="sibTrans" cxnId="{20FCDDC4-9E3D-4F1B-A902-2454659AC96B}">
      <dgm:prSet/>
      <dgm:spPr/>
      <dgm:t>
        <a:bodyPr/>
        <a:lstStyle/>
        <a:p>
          <a:endParaRPr lang="en-US"/>
        </a:p>
      </dgm:t>
    </dgm:pt>
    <dgm:pt modelId="{4223EA82-4EB4-47DA-A1D1-108C5C8E9A14}">
      <dgm:prSet phldrT="[Text]"/>
      <dgm:spPr/>
      <dgm:t>
        <a:bodyPr/>
        <a:lstStyle/>
        <a:p>
          <a:r>
            <a:rPr lang="en-US" dirty="0" smtClean="0"/>
            <a:t>Oral Sex</a:t>
          </a:r>
          <a:endParaRPr lang="en-US" dirty="0"/>
        </a:p>
      </dgm:t>
    </dgm:pt>
    <dgm:pt modelId="{64C9D53A-22AC-49B0-B85A-8629E9B899D8}" type="parTrans" cxnId="{3E9254CD-F4D2-40CE-8CC9-56451E533223}">
      <dgm:prSet/>
      <dgm:spPr/>
      <dgm:t>
        <a:bodyPr/>
        <a:lstStyle/>
        <a:p>
          <a:endParaRPr lang="en-US"/>
        </a:p>
      </dgm:t>
    </dgm:pt>
    <dgm:pt modelId="{7FB024E2-D8B2-4814-A643-465F7E6B2D8C}" type="sibTrans" cxnId="{3E9254CD-F4D2-40CE-8CC9-56451E533223}">
      <dgm:prSet/>
      <dgm:spPr/>
      <dgm:t>
        <a:bodyPr/>
        <a:lstStyle/>
        <a:p>
          <a:endParaRPr lang="en-US"/>
        </a:p>
      </dgm:t>
    </dgm:pt>
    <dgm:pt modelId="{DF6FE687-C897-4BD2-BFC7-9AB6898B7237}">
      <dgm:prSet phldrT="[Text]"/>
      <dgm:spPr/>
      <dgm:t>
        <a:bodyPr/>
        <a:lstStyle/>
        <a:p>
          <a:r>
            <a:rPr lang="en-US" dirty="0" smtClean="0"/>
            <a:t>Fondling</a:t>
          </a:r>
          <a:endParaRPr lang="en-US" dirty="0"/>
        </a:p>
      </dgm:t>
    </dgm:pt>
    <dgm:pt modelId="{61A09381-5342-4DBE-8442-15D11C17070B}" type="parTrans" cxnId="{7482B19C-C618-4248-9415-7CCC91EAED94}">
      <dgm:prSet/>
      <dgm:spPr/>
      <dgm:t>
        <a:bodyPr/>
        <a:lstStyle/>
        <a:p>
          <a:endParaRPr lang="en-US"/>
        </a:p>
      </dgm:t>
    </dgm:pt>
    <dgm:pt modelId="{C224C576-CB63-4B14-A360-F41F5865B9CB}" type="sibTrans" cxnId="{7482B19C-C618-4248-9415-7CCC91EAED94}">
      <dgm:prSet/>
      <dgm:spPr/>
      <dgm:t>
        <a:bodyPr/>
        <a:lstStyle/>
        <a:p>
          <a:endParaRPr lang="en-US"/>
        </a:p>
      </dgm:t>
    </dgm:pt>
    <dgm:pt modelId="{87BFF716-F21A-4D31-9701-B698854AA658}" type="pres">
      <dgm:prSet presAssocID="{62BA0084-1D69-474F-AA8A-FFA74784165B}" presName="rootnode" presStyleCnt="0">
        <dgm:presLayoutVars>
          <dgm:chMax/>
          <dgm:chPref/>
          <dgm:dir/>
          <dgm:animLvl val="lvl"/>
        </dgm:presLayoutVars>
      </dgm:prSet>
      <dgm:spPr/>
      <dgm:t>
        <a:bodyPr/>
        <a:lstStyle/>
        <a:p>
          <a:endParaRPr lang="en-US"/>
        </a:p>
      </dgm:t>
    </dgm:pt>
    <dgm:pt modelId="{7E53CB07-D098-4C3D-8785-A005AAC237D4}" type="pres">
      <dgm:prSet presAssocID="{87255E60-9515-4E6D-B8EA-4F7F2EA3BB53}" presName="composite" presStyleCnt="0"/>
      <dgm:spPr/>
    </dgm:pt>
    <dgm:pt modelId="{62595D8C-DE05-46E6-9C8D-8CB85F8ED499}" type="pres">
      <dgm:prSet presAssocID="{87255E60-9515-4E6D-B8EA-4F7F2EA3BB53}" presName="LShape" presStyleLbl="alignNode1" presStyleIdx="0" presStyleCnt="9"/>
      <dgm:spPr/>
    </dgm:pt>
    <dgm:pt modelId="{14D712E1-3420-4225-8838-C96BA1759561}" type="pres">
      <dgm:prSet presAssocID="{87255E60-9515-4E6D-B8EA-4F7F2EA3BB53}" presName="ParentText" presStyleLbl="revTx" presStyleIdx="0" presStyleCnt="5">
        <dgm:presLayoutVars>
          <dgm:chMax val="0"/>
          <dgm:chPref val="0"/>
          <dgm:bulletEnabled val="1"/>
        </dgm:presLayoutVars>
      </dgm:prSet>
      <dgm:spPr/>
      <dgm:t>
        <a:bodyPr/>
        <a:lstStyle/>
        <a:p>
          <a:endParaRPr lang="en-US"/>
        </a:p>
      </dgm:t>
    </dgm:pt>
    <dgm:pt modelId="{44A4225F-288D-4AE6-BAD4-D399290A9EF2}" type="pres">
      <dgm:prSet presAssocID="{87255E60-9515-4E6D-B8EA-4F7F2EA3BB53}" presName="Triangle" presStyleLbl="alignNode1" presStyleIdx="1" presStyleCnt="9"/>
      <dgm:spPr/>
    </dgm:pt>
    <dgm:pt modelId="{053D9584-D023-4AA1-9C4D-923288627147}" type="pres">
      <dgm:prSet presAssocID="{1DF4B1D6-53D5-417A-9E66-1FB18EEF89D3}" presName="sibTrans" presStyleCnt="0"/>
      <dgm:spPr/>
    </dgm:pt>
    <dgm:pt modelId="{4394C68D-B69D-479C-B215-1D81B95E40AD}" type="pres">
      <dgm:prSet presAssocID="{1DF4B1D6-53D5-417A-9E66-1FB18EEF89D3}" presName="space" presStyleCnt="0"/>
      <dgm:spPr/>
    </dgm:pt>
    <dgm:pt modelId="{C01A7AAC-59A7-45E5-9529-DA3B24E00820}" type="pres">
      <dgm:prSet presAssocID="{DF6FE687-C897-4BD2-BFC7-9AB6898B7237}" presName="composite" presStyleCnt="0"/>
      <dgm:spPr/>
    </dgm:pt>
    <dgm:pt modelId="{0D124B5B-3FC4-491D-8ED2-C8835DB61C25}" type="pres">
      <dgm:prSet presAssocID="{DF6FE687-C897-4BD2-BFC7-9AB6898B7237}" presName="LShape" presStyleLbl="alignNode1" presStyleIdx="2" presStyleCnt="9"/>
      <dgm:spPr/>
    </dgm:pt>
    <dgm:pt modelId="{C16D5CCC-4943-4730-8062-5974C52AB741}" type="pres">
      <dgm:prSet presAssocID="{DF6FE687-C897-4BD2-BFC7-9AB6898B7237}" presName="ParentText" presStyleLbl="revTx" presStyleIdx="1" presStyleCnt="5">
        <dgm:presLayoutVars>
          <dgm:chMax val="0"/>
          <dgm:chPref val="0"/>
          <dgm:bulletEnabled val="1"/>
        </dgm:presLayoutVars>
      </dgm:prSet>
      <dgm:spPr/>
      <dgm:t>
        <a:bodyPr/>
        <a:lstStyle/>
        <a:p>
          <a:endParaRPr lang="en-US"/>
        </a:p>
      </dgm:t>
    </dgm:pt>
    <dgm:pt modelId="{8660E8EA-BF20-40A2-8D18-17D4808D8BC9}" type="pres">
      <dgm:prSet presAssocID="{DF6FE687-C897-4BD2-BFC7-9AB6898B7237}" presName="Triangle" presStyleLbl="alignNode1" presStyleIdx="3" presStyleCnt="9"/>
      <dgm:spPr/>
    </dgm:pt>
    <dgm:pt modelId="{0A392D9B-A8F1-4D90-94FB-74A1DCF30BDD}" type="pres">
      <dgm:prSet presAssocID="{C224C576-CB63-4B14-A360-F41F5865B9CB}" presName="sibTrans" presStyleCnt="0"/>
      <dgm:spPr/>
    </dgm:pt>
    <dgm:pt modelId="{716021DE-E91B-4ED3-8839-BBAA8953F4A2}" type="pres">
      <dgm:prSet presAssocID="{C224C576-CB63-4B14-A360-F41F5865B9CB}" presName="space" presStyleCnt="0"/>
      <dgm:spPr/>
    </dgm:pt>
    <dgm:pt modelId="{086A3FF7-78DD-490C-848E-F6C2B6D77341}" type="pres">
      <dgm:prSet presAssocID="{4223EA82-4EB4-47DA-A1D1-108C5C8E9A14}" presName="composite" presStyleCnt="0"/>
      <dgm:spPr/>
    </dgm:pt>
    <dgm:pt modelId="{A15022C2-9662-4658-86D0-006B78CC84E7}" type="pres">
      <dgm:prSet presAssocID="{4223EA82-4EB4-47DA-A1D1-108C5C8E9A14}" presName="LShape" presStyleLbl="alignNode1" presStyleIdx="4" presStyleCnt="9"/>
      <dgm:spPr/>
    </dgm:pt>
    <dgm:pt modelId="{36037A74-5139-45AF-BFC2-B34B41129C2C}" type="pres">
      <dgm:prSet presAssocID="{4223EA82-4EB4-47DA-A1D1-108C5C8E9A14}" presName="ParentText" presStyleLbl="revTx" presStyleIdx="2" presStyleCnt="5">
        <dgm:presLayoutVars>
          <dgm:chMax val="0"/>
          <dgm:chPref val="0"/>
          <dgm:bulletEnabled val="1"/>
        </dgm:presLayoutVars>
      </dgm:prSet>
      <dgm:spPr/>
      <dgm:t>
        <a:bodyPr/>
        <a:lstStyle/>
        <a:p>
          <a:endParaRPr lang="en-US"/>
        </a:p>
      </dgm:t>
    </dgm:pt>
    <dgm:pt modelId="{8E1AFAFA-3A9E-4128-A267-49536BFE8879}" type="pres">
      <dgm:prSet presAssocID="{4223EA82-4EB4-47DA-A1D1-108C5C8E9A14}" presName="Triangle" presStyleLbl="alignNode1" presStyleIdx="5" presStyleCnt="9"/>
      <dgm:spPr/>
    </dgm:pt>
    <dgm:pt modelId="{49A9E8E3-BD1A-41D0-A258-B4D9EB406388}" type="pres">
      <dgm:prSet presAssocID="{7FB024E2-D8B2-4814-A643-465F7E6B2D8C}" presName="sibTrans" presStyleCnt="0"/>
      <dgm:spPr/>
    </dgm:pt>
    <dgm:pt modelId="{916C07F5-3968-4278-8397-58A89B3FCEB4}" type="pres">
      <dgm:prSet presAssocID="{7FB024E2-D8B2-4814-A643-465F7E6B2D8C}" presName="space" presStyleCnt="0"/>
      <dgm:spPr/>
    </dgm:pt>
    <dgm:pt modelId="{40BE428C-0E5B-4D31-A523-B52CB915A9CC}" type="pres">
      <dgm:prSet presAssocID="{79888AB5-AF92-48EB-9DFC-27AB8753963B}" presName="composite" presStyleCnt="0"/>
      <dgm:spPr/>
    </dgm:pt>
    <dgm:pt modelId="{E02C4F7A-5484-496E-AE50-C9961CC915AB}" type="pres">
      <dgm:prSet presAssocID="{79888AB5-AF92-48EB-9DFC-27AB8753963B}" presName="LShape" presStyleLbl="alignNode1" presStyleIdx="6" presStyleCnt="9"/>
      <dgm:spPr/>
    </dgm:pt>
    <dgm:pt modelId="{E8D38AF8-99E8-4019-BD33-18AD22247B49}" type="pres">
      <dgm:prSet presAssocID="{79888AB5-AF92-48EB-9DFC-27AB8753963B}" presName="ParentText" presStyleLbl="revTx" presStyleIdx="3" presStyleCnt="5">
        <dgm:presLayoutVars>
          <dgm:chMax val="0"/>
          <dgm:chPref val="0"/>
          <dgm:bulletEnabled val="1"/>
        </dgm:presLayoutVars>
      </dgm:prSet>
      <dgm:spPr/>
      <dgm:t>
        <a:bodyPr/>
        <a:lstStyle/>
        <a:p>
          <a:endParaRPr lang="en-US"/>
        </a:p>
      </dgm:t>
    </dgm:pt>
    <dgm:pt modelId="{3F1548C6-AF1A-44DF-A14B-165D4D75896E}" type="pres">
      <dgm:prSet presAssocID="{79888AB5-AF92-48EB-9DFC-27AB8753963B}" presName="Triangle" presStyleLbl="alignNode1" presStyleIdx="7" presStyleCnt="9"/>
      <dgm:spPr/>
    </dgm:pt>
    <dgm:pt modelId="{C0836E1E-AE78-45F5-AD83-63D9387AE954}" type="pres">
      <dgm:prSet presAssocID="{D3F2B3BA-4883-4CAD-986F-AFB6432C24E0}" presName="sibTrans" presStyleCnt="0"/>
      <dgm:spPr/>
    </dgm:pt>
    <dgm:pt modelId="{B2510801-8E53-467B-8C84-9C55FA588E52}" type="pres">
      <dgm:prSet presAssocID="{D3F2B3BA-4883-4CAD-986F-AFB6432C24E0}" presName="space" presStyleCnt="0"/>
      <dgm:spPr/>
    </dgm:pt>
    <dgm:pt modelId="{BD9F196F-1FF1-4AAB-928F-9199E65A7BFC}" type="pres">
      <dgm:prSet presAssocID="{95FCC9B1-6591-4168-9490-F7BF0522BF89}" presName="composite" presStyleCnt="0"/>
      <dgm:spPr/>
    </dgm:pt>
    <dgm:pt modelId="{E6308722-A608-4FFF-A9B5-B5B5E20A51AA}" type="pres">
      <dgm:prSet presAssocID="{95FCC9B1-6591-4168-9490-F7BF0522BF89}" presName="LShape" presStyleLbl="alignNode1" presStyleIdx="8" presStyleCnt="9"/>
      <dgm:spPr/>
    </dgm:pt>
    <dgm:pt modelId="{543E7482-0C0A-41D3-BD3B-F28507204EDC}" type="pres">
      <dgm:prSet presAssocID="{95FCC9B1-6591-4168-9490-F7BF0522BF89}" presName="ParentText" presStyleLbl="revTx" presStyleIdx="4" presStyleCnt="5">
        <dgm:presLayoutVars>
          <dgm:chMax val="0"/>
          <dgm:chPref val="0"/>
          <dgm:bulletEnabled val="1"/>
        </dgm:presLayoutVars>
      </dgm:prSet>
      <dgm:spPr/>
      <dgm:t>
        <a:bodyPr/>
        <a:lstStyle/>
        <a:p>
          <a:endParaRPr lang="en-US"/>
        </a:p>
      </dgm:t>
    </dgm:pt>
  </dgm:ptLst>
  <dgm:cxnLst>
    <dgm:cxn modelId="{E169DEEB-DF1C-42B1-9E84-11B429A9185C}" srcId="{62BA0084-1D69-474F-AA8A-FFA74784165B}" destId="{87255E60-9515-4E6D-B8EA-4F7F2EA3BB53}" srcOrd="0" destOrd="0" parTransId="{BFE95892-90CE-4560-AC16-0874724D6C63}" sibTransId="{1DF4B1D6-53D5-417A-9E66-1FB18EEF89D3}"/>
    <dgm:cxn modelId="{0BDBB129-93D0-4A77-A1E3-5DFDBDEFC2D9}" type="presOf" srcId="{79888AB5-AF92-48EB-9DFC-27AB8753963B}" destId="{E8D38AF8-99E8-4019-BD33-18AD22247B49}" srcOrd="0" destOrd="0" presId="urn:microsoft.com/office/officeart/2009/3/layout/StepUpProcess"/>
    <dgm:cxn modelId="{FD8E8D4E-26D3-4982-80C1-D18FA91808C1}" type="presOf" srcId="{95FCC9B1-6591-4168-9490-F7BF0522BF89}" destId="{543E7482-0C0A-41D3-BD3B-F28507204EDC}" srcOrd="0" destOrd="0" presId="urn:microsoft.com/office/officeart/2009/3/layout/StepUpProcess"/>
    <dgm:cxn modelId="{A3AC2186-0069-4705-8D1B-EEC392D7A533}" type="presOf" srcId="{4223EA82-4EB4-47DA-A1D1-108C5C8E9A14}" destId="{36037A74-5139-45AF-BFC2-B34B41129C2C}" srcOrd="0" destOrd="0" presId="urn:microsoft.com/office/officeart/2009/3/layout/StepUpProcess"/>
    <dgm:cxn modelId="{4D8FD0F3-A1D0-444D-9A2D-F75E6AE8CADB}" type="presOf" srcId="{DF6FE687-C897-4BD2-BFC7-9AB6898B7237}" destId="{C16D5CCC-4943-4730-8062-5974C52AB741}" srcOrd="0" destOrd="0" presId="urn:microsoft.com/office/officeart/2009/3/layout/StepUpProcess"/>
    <dgm:cxn modelId="{530701BF-0464-4AA6-9623-3AC2C2753D59}" type="presOf" srcId="{87255E60-9515-4E6D-B8EA-4F7F2EA3BB53}" destId="{14D712E1-3420-4225-8838-C96BA1759561}" srcOrd="0" destOrd="0" presId="urn:microsoft.com/office/officeart/2009/3/layout/StepUpProcess"/>
    <dgm:cxn modelId="{20FCDDC4-9E3D-4F1B-A902-2454659AC96B}" srcId="{62BA0084-1D69-474F-AA8A-FFA74784165B}" destId="{95FCC9B1-6591-4168-9490-F7BF0522BF89}" srcOrd="4" destOrd="0" parTransId="{7F50C322-E2FA-488D-97E4-856D9D8A5C95}" sibTransId="{DBF87C72-296E-44BD-B785-F839D0CBDBF5}"/>
    <dgm:cxn modelId="{A89B6453-1B89-4735-80C8-72B2E7D6DDF3}" type="presOf" srcId="{62BA0084-1D69-474F-AA8A-FFA74784165B}" destId="{87BFF716-F21A-4D31-9701-B698854AA658}" srcOrd="0" destOrd="0" presId="urn:microsoft.com/office/officeart/2009/3/layout/StepUpProcess"/>
    <dgm:cxn modelId="{3E9254CD-F4D2-40CE-8CC9-56451E533223}" srcId="{62BA0084-1D69-474F-AA8A-FFA74784165B}" destId="{4223EA82-4EB4-47DA-A1D1-108C5C8E9A14}" srcOrd="2" destOrd="0" parTransId="{64C9D53A-22AC-49B0-B85A-8629E9B899D8}" sibTransId="{7FB024E2-D8B2-4814-A643-465F7E6B2D8C}"/>
    <dgm:cxn modelId="{7482B19C-C618-4248-9415-7CCC91EAED94}" srcId="{62BA0084-1D69-474F-AA8A-FFA74784165B}" destId="{DF6FE687-C897-4BD2-BFC7-9AB6898B7237}" srcOrd="1" destOrd="0" parTransId="{61A09381-5342-4DBE-8442-15D11C17070B}" sibTransId="{C224C576-CB63-4B14-A360-F41F5865B9CB}"/>
    <dgm:cxn modelId="{65A53E8A-DF82-493A-BD23-9CFC01BECAC5}" srcId="{62BA0084-1D69-474F-AA8A-FFA74784165B}" destId="{79888AB5-AF92-48EB-9DFC-27AB8753963B}" srcOrd="3" destOrd="0" parTransId="{97890597-2200-40B4-A17B-EF9CC79C8E4A}" sibTransId="{D3F2B3BA-4883-4CAD-986F-AFB6432C24E0}"/>
    <dgm:cxn modelId="{95C9CDFC-D37B-4252-AF8D-FEAD80652675}" type="presParOf" srcId="{87BFF716-F21A-4D31-9701-B698854AA658}" destId="{7E53CB07-D098-4C3D-8785-A005AAC237D4}" srcOrd="0" destOrd="0" presId="urn:microsoft.com/office/officeart/2009/3/layout/StepUpProcess"/>
    <dgm:cxn modelId="{7742D599-4F63-48D2-A88E-15F8C27A169C}" type="presParOf" srcId="{7E53CB07-D098-4C3D-8785-A005AAC237D4}" destId="{62595D8C-DE05-46E6-9C8D-8CB85F8ED499}" srcOrd="0" destOrd="0" presId="urn:microsoft.com/office/officeart/2009/3/layout/StepUpProcess"/>
    <dgm:cxn modelId="{36A7FBD0-36AD-40B9-A734-6B2CDCED708A}" type="presParOf" srcId="{7E53CB07-D098-4C3D-8785-A005AAC237D4}" destId="{14D712E1-3420-4225-8838-C96BA1759561}" srcOrd="1" destOrd="0" presId="urn:microsoft.com/office/officeart/2009/3/layout/StepUpProcess"/>
    <dgm:cxn modelId="{AC262448-4850-4817-98F2-9A3121CCDBC5}" type="presParOf" srcId="{7E53CB07-D098-4C3D-8785-A005AAC237D4}" destId="{44A4225F-288D-4AE6-BAD4-D399290A9EF2}" srcOrd="2" destOrd="0" presId="urn:microsoft.com/office/officeart/2009/3/layout/StepUpProcess"/>
    <dgm:cxn modelId="{5559B1CF-EFE7-46EE-A8E7-8A3DB76B2BDA}" type="presParOf" srcId="{87BFF716-F21A-4D31-9701-B698854AA658}" destId="{053D9584-D023-4AA1-9C4D-923288627147}" srcOrd="1" destOrd="0" presId="urn:microsoft.com/office/officeart/2009/3/layout/StepUpProcess"/>
    <dgm:cxn modelId="{45A4F98D-C878-46AA-A836-2E5E287C9092}" type="presParOf" srcId="{053D9584-D023-4AA1-9C4D-923288627147}" destId="{4394C68D-B69D-479C-B215-1D81B95E40AD}" srcOrd="0" destOrd="0" presId="urn:microsoft.com/office/officeart/2009/3/layout/StepUpProcess"/>
    <dgm:cxn modelId="{78267139-CB90-4105-8428-87D1DD2C2A36}" type="presParOf" srcId="{87BFF716-F21A-4D31-9701-B698854AA658}" destId="{C01A7AAC-59A7-45E5-9529-DA3B24E00820}" srcOrd="2" destOrd="0" presId="urn:microsoft.com/office/officeart/2009/3/layout/StepUpProcess"/>
    <dgm:cxn modelId="{D0AB817E-F66F-4097-A016-1AD73D918336}" type="presParOf" srcId="{C01A7AAC-59A7-45E5-9529-DA3B24E00820}" destId="{0D124B5B-3FC4-491D-8ED2-C8835DB61C25}" srcOrd="0" destOrd="0" presId="urn:microsoft.com/office/officeart/2009/3/layout/StepUpProcess"/>
    <dgm:cxn modelId="{F05D6724-8C36-40AE-B3EE-2B22591C574D}" type="presParOf" srcId="{C01A7AAC-59A7-45E5-9529-DA3B24E00820}" destId="{C16D5CCC-4943-4730-8062-5974C52AB741}" srcOrd="1" destOrd="0" presId="urn:microsoft.com/office/officeart/2009/3/layout/StepUpProcess"/>
    <dgm:cxn modelId="{1ECE8FC9-2165-431C-B58F-510DF08F5E3F}" type="presParOf" srcId="{C01A7AAC-59A7-45E5-9529-DA3B24E00820}" destId="{8660E8EA-BF20-40A2-8D18-17D4808D8BC9}" srcOrd="2" destOrd="0" presId="urn:microsoft.com/office/officeart/2009/3/layout/StepUpProcess"/>
    <dgm:cxn modelId="{182EB9FA-38FB-480B-ABE5-6631EC9BC49A}" type="presParOf" srcId="{87BFF716-F21A-4D31-9701-B698854AA658}" destId="{0A392D9B-A8F1-4D90-94FB-74A1DCF30BDD}" srcOrd="3" destOrd="0" presId="urn:microsoft.com/office/officeart/2009/3/layout/StepUpProcess"/>
    <dgm:cxn modelId="{A0A2000D-DADB-45C1-8080-13702C01EE30}" type="presParOf" srcId="{0A392D9B-A8F1-4D90-94FB-74A1DCF30BDD}" destId="{716021DE-E91B-4ED3-8839-BBAA8953F4A2}" srcOrd="0" destOrd="0" presId="urn:microsoft.com/office/officeart/2009/3/layout/StepUpProcess"/>
    <dgm:cxn modelId="{E6455192-3395-4CE3-AB4B-93D763251701}" type="presParOf" srcId="{87BFF716-F21A-4D31-9701-B698854AA658}" destId="{086A3FF7-78DD-490C-848E-F6C2B6D77341}" srcOrd="4" destOrd="0" presId="urn:microsoft.com/office/officeart/2009/3/layout/StepUpProcess"/>
    <dgm:cxn modelId="{4012DA33-852A-4619-83C8-BE9648A31BDD}" type="presParOf" srcId="{086A3FF7-78DD-490C-848E-F6C2B6D77341}" destId="{A15022C2-9662-4658-86D0-006B78CC84E7}" srcOrd="0" destOrd="0" presId="urn:microsoft.com/office/officeart/2009/3/layout/StepUpProcess"/>
    <dgm:cxn modelId="{7566647B-9DBE-4235-B2F1-3ECBD04C4290}" type="presParOf" srcId="{086A3FF7-78DD-490C-848E-F6C2B6D77341}" destId="{36037A74-5139-45AF-BFC2-B34B41129C2C}" srcOrd="1" destOrd="0" presId="urn:microsoft.com/office/officeart/2009/3/layout/StepUpProcess"/>
    <dgm:cxn modelId="{EFA8946C-D7C7-4FB7-9DBC-69B16E896D7A}" type="presParOf" srcId="{086A3FF7-78DD-490C-848E-F6C2B6D77341}" destId="{8E1AFAFA-3A9E-4128-A267-49536BFE8879}" srcOrd="2" destOrd="0" presId="urn:microsoft.com/office/officeart/2009/3/layout/StepUpProcess"/>
    <dgm:cxn modelId="{2F81A8DB-4B2A-48E5-9EC0-B9687B397CCF}" type="presParOf" srcId="{87BFF716-F21A-4D31-9701-B698854AA658}" destId="{49A9E8E3-BD1A-41D0-A258-B4D9EB406388}" srcOrd="5" destOrd="0" presId="urn:microsoft.com/office/officeart/2009/3/layout/StepUpProcess"/>
    <dgm:cxn modelId="{5C18747E-7304-44A4-BE6E-70635FADB764}" type="presParOf" srcId="{49A9E8E3-BD1A-41D0-A258-B4D9EB406388}" destId="{916C07F5-3968-4278-8397-58A89B3FCEB4}" srcOrd="0" destOrd="0" presId="urn:microsoft.com/office/officeart/2009/3/layout/StepUpProcess"/>
    <dgm:cxn modelId="{8561FC38-8618-41CD-9E18-85AA910F5F53}" type="presParOf" srcId="{87BFF716-F21A-4D31-9701-B698854AA658}" destId="{40BE428C-0E5B-4D31-A523-B52CB915A9CC}" srcOrd="6" destOrd="0" presId="urn:microsoft.com/office/officeart/2009/3/layout/StepUpProcess"/>
    <dgm:cxn modelId="{A49E50A6-1E16-4074-AEFA-8BBFDF35EEA0}" type="presParOf" srcId="{40BE428C-0E5B-4D31-A523-B52CB915A9CC}" destId="{E02C4F7A-5484-496E-AE50-C9961CC915AB}" srcOrd="0" destOrd="0" presId="urn:microsoft.com/office/officeart/2009/3/layout/StepUpProcess"/>
    <dgm:cxn modelId="{E87ABDBE-E171-4AEB-925C-5A97E7D33093}" type="presParOf" srcId="{40BE428C-0E5B-4D31-A523-B52CB915A9CC}" destId="{E8D38AF8-99E8-4019-BD33-18AD22247B49}" srcOrd="1" destOrd="0" presId="urn:microsoft.com/office/officeart/2009/3/layout/StepUpProcess"/>
    <dgm:cxn modelId="{63AB8CC7-B7CB-4C0B-B8C8-249AA3B54CBD}" type="presParOf" srcId="{40BE428C-0E5B-4D31-A523-B52CB915A9CC}" destId="{3F1548C6-AF1A-44DF-A14B-165D4D75896E}" srcOrd="2" destOrd="0" presId="urn:microsoft.com/office/officeart/2009/3/layout/StepUpProcess"/>
    <dgm:cxn modelId="{339D7316-5D46-497D-9CF1-E51B2DD535F1}" type="presParOf" srcId="{87BFF716-F21A-4D31-9701-B698854AA658}" destId="{C0836E1E-AE78-45F5-AD83-63D9387AE954}" srcOrd="7" destOrd="0" presId="urn:microsoft.com/office/officeart/2009/3/layout/StepUpProcess"/>
    <dgm:cxn modelId="{0C8A38C8-8C27-4B21-A922-B058A8D4ADC6}" type="presParOf" srcId="{C0836E1E-AE78-45F5-AD83-63D9387AE954}" destId="{B2510801-8E53-467B-8C84-9C55FA588E52}" srcOrd="0" destOrd="0" presId="urn:microsoft.com/office/officeart/2009/3/layout/StepUpProcess"/>
    <dgm:cxn modelId="{FFF6D897-4CF1-4EAC-AA7B-85B4B7B01537}" type="presParOf" srcId="{87BFF716-F21A-4D31-9701-B698854AA658}" destId="{BD9F196F-1FF1-4AAB-928F-9199E65A7BFC}" srcOrd="8" destOrd="0" presId="urn:microsoft.com/office/officeart/2009/3/layout/StepUpProcess"/>
    <dgm:cxn modelId="{75436199-58F6-41E1-B1EF-94E1997CE05F}" type="presParOf" srcId="{BD9F196F-1FF1-4AAB-928F-9199E65A7BFC}" destId="{E6308722-A608-4FFF-A9B5-B5B5E20A51AA}" srcOrd="0" destOrd="0" presId="urn:microsoft.com/office/officeart/2009/3/layout/StepUpProcess"/>
    <dgm:cxn modelId="{B2579936-732E-4C23-9816-E2060093A2C6}" type="presParOf" srcId="{BD9F196F-1FF1-4AAB-928F-9199E65A7BFC}" destId="{543E7482-0C0A-41D3-BD3B-F28507204EDC}" srcOrd="1" destOrd="0" presId="urn:microsoft.com/office/officeart/2009/3/layout/StepUp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9C9577C-9478-4530-97C2-F2EAFFC030BB}" type="doc">
      <dgm:prSet loTypeId="urn:microsoft.com/office/officeart/2005/8/layout/cycle2" loCatId="cycle" qsTypeId="urn:microsoft.com/office/officeart/2005/8/quickstyle/simple1" qsCatId="simple" csTypeId="urn:microsoft.com/office/officeart/2005/8/colors/accent5_1" csCatId="accent5" phldr="1"/>
      <dgm:spPr/>
      <dgm:t>
        <a:bodyPr/>
        <a:lstStyle/>
        <a:p>
          <a:endParaRPr lang="en-US"/>
        </a:p>
      </dgm:t>
    </dgm:pt>
    <dgm:pt modelId="{95B0FAAC-195A-47A4-BC8C-9080845FC80D}">
      <dgm:prSet phldrT="[Text]"/>
      <dgm:spPr/>
      <dgm:t>
        <a:bodyPr/>
        <a:lstStyle/>
        <a:p>
          <a:r>
            <a:rPr lang="en-US" dirty="0" smtClean="0"/>
            <a:t>Use Sex Toys</a:t>
          </a:r>
          <a:endParaRPr lang="en-US" dirty="0"/>
        </a:p>
      </dgm:t>
    </dgm:pt>
    <dgm:pt modelId="{EBFEF74C-3B8E-4FE0-BD8D-015E9E29D765}" type="parTrans" cxnId="{91DAF939-F275-4C34-BB3D-1E96718B7FD9}">
      <dgm:prSet/>
      <dgm:spPr/>
      <dgm:t>
        <a:bodyPr/>
        <a:lstStyle/>
        <a:p>
          <a:endParaRPr lang="en-US"/>
        </a:p>
      </dgm:t>
    </dgm:pt>
    <dgm:pt modelId="{B450EFD8-261D-4C4C-B903-564EF5BD1E16}" type="sibTrans" cxnId="{91DAF939-F275-4C34-BB3D-1E96718B7FD9}">
      <dgm:prSet/>
      <dgm:spPr/>
      <dgm:t>
        <a:bodyPr/>
        <a:lstStyle/>
        <a:p>
          <a:endParaRPr lang="en-US"/>
        </a:p>
      </dgm:t>
    </dgm:pt>
    <dgm:pt modelId="{ACD31981-8C8E-4A49-9DE8-44C51D588057}">
      <dgm:prSet phldrT="[Text]"/>
      <dgm:spPr/>
      <dgm:t>
        <a:bodyPr/>
        <a:lstStyle/>
        <a:p>
          <a:r>
            <a:rPr lang="en-US" dirty="0" smtClean="0"/>
            <a:t>Kissing</a:t>
          </a:r>
          <a:endParaRPr lang="en-US" dirty="0"/>
        </a:p>
      </dgm:t>
    </dgm:pt>
    <dgm:pt modelId="{55819B11-BAE5-496E-8F30-1C99478FB300}" type="parTrans" cxnId="{FBB304BE-B224-4A45-AD5D-E6C64D1E96EA}">
      <dgm:prSet/>
      <dgm:spPr/>
      <dgm:t>
        <a:bodyPr/>
        <a:lstStyle/>
        <a:p>
          <a:endParaRPr lang="en-US"/>
        </a:p>
      </dgm:t>
    </dgm:pt>
    <dgm:pt modelId="{39A01D43-6FC5-4789-9800-B6C3031EE22E}" type="sibTrans" cxnId="{FBB304BE-B224-4A45-AD5D-E6C64D1E96EA}">
      <dgm:prSet/>
      <dgm:spPr/>
      <dgm:t>
        <a:bodyPr/>
        <a:lstStyle/>
        <a:p>
          <a:endParaRPr lang="en-US"/>
        </a:p>
      </dgm:t>
    </dgm:pt>
    <dgm:pt modelId="{50570E04-EDC4-48A7-857A-E4693F6C84A3}">
      <dgm:prSet phldrT="[Text]"/>
      <dgm:spPr/>
      <dgm:t>
        <a:bodyPr/>
        <a:lstStyle/>
        <a:p>
          <a:r>
            <a:rPr lang="en-US" dirty="0" smtClean="0"/>
            <a:t>Oral Sex</a:t>
          </a:r>
          <a:endParaRPr lang="en-US" dirty="0"/>
        </a:p>
      </dgm:t>
    </dgm:pt>
    <dgm:pt modelId="{C62B5457-35B6-4A54-8F2C-97446265D957}" type="parTrans" cxnId="{48092F72-6E49-4A34-A664-A6F491D0F937}">
      <dgm:prSet/>
      <dgm:spPr/>
      <dgm:t>
        <a:bodyPr/>
        <a:lstStyle/>
        <a:p>
          <a:endParaRPr lang="en-US"/>
        </a:p>
      </dgm:t>
    </dgm:pt>
    <dgm:pt modelId="{50A1393B-81B3-416E-B439-FD8C6232568F}" type="sibTrans" cxnId="{48092F72-6E49-4A34-A664-A6F491D0F937}">
      <dgm:prSet/>
      <dgm:spPr/>
      <dgm:t>
        <a:bodyPr/>
        <a:lstStyle/>
        <a:p>
          <a:endParaRPr lang="en-US"/>
        </a:p>
      </dgm:t>
    </dgm:pt>
    <dgm:pt modelId="{FD2938FC-3A4A-4AA4-A608-2B085F3A2133}">
      <dgm:prSet phldrT="[Text]"/>
      <dgm:spPr/>
      <dgm:t>
        <a:bodyPr/>
        <a:lstStyle/>
        <a:p>
          <a:r>
            <a:rPr lang="en-US" dirty="0" smtClean="0"/>
            <a:t>Spanking</a:t>
          </a:r>
          <a:endParaRPr lang="en-US" dirty="0"/>
        </a:p>
      </dgm:t>
    </dgm:pt>
    <dgm:pt modelId="{B7113DEE-0C6C-44C4-8C79-102C39AA57CF}" type="parTrans" cxnId="{B0949445-5DA0-4DF3-B0DB-BB833315CC60}">
      <dgm:prSet/>
      <dgm:spPr/>
      <dgm:t>
        <a:bodyPr/>
        <a:lstStyle/>
        <a:p>
          <a:endParaRPr lang="en-US"/>
        </a:p>
      </dgm:t>
    </dgm:pt>
    <dgm:pt modelId="{A6F55BDA-FF4D-44B7-A449-A2A6589AC2F7}" type="sibTrans" cxnId="{B0949445-5DA0-4DF3-B0DB-BB833315CC60}">
      <dgm:prSet/>
      <dgm:spPr/>
      <dgm:t>
        <a:bodyPr/>
        <a:lstStyle/>
        <a:p>
          <a:endParaRPr lang="en-US"/>
        </a:p>
      </dgm:t>
    </dgm:pt>
    <dgm:pt modelId="{6C9E27D3-02CF-40ED-88DD-27651378192F}">
      <dgm:prSet phldrT="[Text]"/>
      <dgm:spPr/>
      <dgm:t>
        <a:bodyPr/>
        <a:lstStyle/>
        <a:p>
          <a:r>
            <a:rPr lang="en-US" dirty="0" smtClean="0"/>
            <a:t>Showering together</a:t>
          </a:r>
        </a:p>
      </dgm:t>
    </dgm:pt>
    <dgm:pt modelId="{ECA499A5-869D-46A5-A0FD-0B482064BAE7}" type="parTrans" cxnId="{DA6C660A-1F8F-492C-B017-3261138BEBFE}">
      <dgm:prSet/>
      <dgm:spPr/>
      <dgm:t>
        <a:bodyPr/>
        <a:lstStyle/>
        <a:p>
          <a:endParaRPr lang="en-US"/>
        </a:p>
      </dgm:t>
    </dgm:pt>
    <dgm:pt modelId="{A52C0159-9BF8-4AE0-B962-881FECA43A1F}" type="sibTrans" cxnId="{DA6C660A-1F8F-492C-B017-3261138BEBFE}">
      <dgm:prSet/>
      <dgm:spPr/>
      <dgm:t>
        <a:bodyPr/>
        <a:lstStyle/>
        <a:p>
          <a:endParaRPr lang="en-US"/>
        </a:p>
      </dgm:t>
    </dgm:pt>
    <dgm:pt modelId="{4229EDE5-D745-433A-87C8-D1B43AF9071F}">
      <dgm:prSet/>
      <dgm:spPr/>
      <dgm:t>
        <a:bodyPr/>
        <a:lstStyle/>
        <a:p>
          <a:r>
            <a:rPr lang="en-US" dirty="0" smtClean="0"/>
            <a:t>Back massage</a:t>
          </a:r>
          <a:endParaRPr lang="en-US" dirty="0"/>
        </a:p>
      </dgm:t>
    </dgm:pt>
    <dgm:pt modelId="{3D02FAB5-D2A5-4BA5-A199-229CC39FEF05}" type="parTrans" cxnId="{BE533718-34B7-4355-8B67-CE7B09F4E2F6}">
      <dgm:prSet/>
      <dgm:spPr/>
      <dgm:t>
        <a:bodyPr/>
        <a:lstStyle/>
        <a:p>
          <a:endParaRPr lang="en-US"/>
        </a:p>
      </dgm:t>
    </dgm:pt>
    <dgm:pt modelId="{0056812D-ED6E-4495-8358-38637E548C19}" type="sibTrans" cxnId="{BE533718-34B7-4355-8B67-CE7B09F4E2F6}">
      <dgm:prSet/>
      <dgm:spPr/>
      <dgm:t>
        <a:bodyPr/>
        <a:lstStyle/>
        <a:p>
          <a:endParaRPr lang="en-US"/>
        </a:p>
      </dgm:t>
    </dgm:pt>
    <dgm:pt modelId="{F02DE851-1CFF-4992-A7E3-8881FCFBDDC0}" type="pres">
      <dgm:prSet presAssocID="{A9C9577C-9478-4530-97C2-F2EAFFC030BB}" presName="cycle" presStyleCnt="0">
        <dgm:presLayoutVars>
          <dgm:dir/>
          <dgm:resizeHandles val="exact"/>
        </dgm:presLayoutVars>
      </dgm:prSet>
      <dgm:spPr/>
      <dgm:t>
        <a:bodyPr/>
        <a:lstStyle/>
        <a:p>
          <a:endParaRPr lang="en-US"/>
        </a:p>
      </dgm:t>
    </dgm:pt>
    <dgm:pt modelId="{D49C2215-221A-453E-BB88-AD87464B520A}" type="pres">
      <dgm:prSet presAssocID="{95B0FAAC-195A-47A4-BC8C-9080845FC80D}" presName="node" presStyleLbl="node1" presStyleIdx="0" presStyleCnt="6">
        <dgm:presLayoutVars>
          <dgm:bulletEnabled val="1"/>
        </dgm:presLayoutVars>
      </dgm:prSet>
      <dgm:spPr/>
      <dgm:t>
        <a:bodyPr/>
        <a:lstStyle/>
        <a:p>
          <a:endParaRPr lang="en-US"/>
        </a:p>
      </dgm:t>
    </dgm:pt>
    <dgm:pt modelId="{3BDFD27D-2416-4370-A273-5665B69B0F7C}" type="pres">
      <dgm:prSet presAssocID="{B450EFD8-261D-4C4C-B903-564EF5BD1E16}" presName="sibTrans" presStyleLbl="sibTrans2D1" presStyleIdx="0" presStyleCnt="6"/>
      <dgm:spPr/>
      <dgm:t>
        <a:bodyPr/>
        <a:lstStyle/>
        <a:p>
          <a:endParaRPr lang="en-US"/>
        </a:p>
      </dgm:t>
    </dgm:pt>
    <dgm:pt modelId="{AFC6F4AB-F520-470D-894B-A2995F33B5ED}" type="pres">
      <dgm:prSet presAssocID="{B450EFD8-261D-4C4C-B903-564EF5BD1E16}" presName="connectorText" presStyleLbl="sibTrans2D1" presStyleIdx="0" presStyleCnt="6"/>
      <dgm:spPr/>
      <dgm:t>
        <a:bodyPr/>
        <a:lstStyle/>
        <a:p>
          <a:endParaRPr lang="en-US"/>
        </a:p>
      </dgm:t>
    </dgm:pt>
    <dgm:pt modelId="{3072EDDA-A2CB-432D-AE69-DE7E749772DA}" type="pres">
      <dgm:prSet presAssocID="{ACD31981-8C8E-4A49-9DE8-44C51D588057}" presName="node" presStyleLbl="node1" presStyleIdx="1" presStyleCnt="6">
        <dgm:presLayoutVars>
          <dgm:bulletEnabled val="1"/>
        </dgm:presLayoutVars>
      </dgm:prSet>
      <dgm:spPr/>
      <dgm:t>
        <a:bodyPr/>
        <a:lstStyle/>
        <a:p>
          <a:endParaRPr lang="en-US"/>
        </a:p>
      </dgm:t>
    </dgm:pt>
    <dgm:pt modelId="{98A498AA-64F3-47B2-A5A1-D143357C38D9}" type="pres">
      <dgm:prSet presAssocID="{39A01D43-6FC5-4789-9800-B6C3031EE22E}" presName="sibTrans" presStyleLbl="sibTrans2D1" presStyleIdx="1" presStyleCnt="6"/>
      <dgm:spPr/>
      <dgm:t>
        <a:bodyPr/>
        <a:lstStyle/>
        <a:p>
          <a:endParaRPr lang="en-US"/>
        </a:p>
      </dgm:t>
    </dgm:pt>
    <dgm:pt modelId="{D6B1C856-EA34-45AD-8088-2EBAAB69FC49}" type="pres">
      <dgm:prSet presAssocID="{39A01D43-6FC5-4789-9800-B6C3031EE22E}" presName="connectorText" presStyleLbl="sibTrans2D1" presStyleIdx="1" presStyleCnt="6"/>
      <dgm:spPr/>
      <dgm:t>
        <a:bodyPr/>
        <a:lstStyle/>
        <a:p>
          <a:endParaRPr lang="en-US"/>
        </a:p>
      </dgm:t>
    </dgm:pt>
    <dgm:pt modelId="{001BFF4A-1544-410D-96E9-FDDB22597F46}" type="pres">
      <dgm:prSet presAssocID="{50570E04-EDC4-48A7-857A-E4693F6C84A3}" presName="node" presStyleLbl="node1" presStyleIdx="2" presStyleCnt="6">
        <dgm:presLayoutVars>
          <dgm:bulletEnabled val="1"/>
        </dgm:presLayoutVars>
      </dgm:prSet>
      <dgm:spPr/>
      <dgm:t>
        <a:bodyPr/>
        <a:lstStyle/>
        <a:p>
          <a:endParaRPr lang="en-US"/>
        </a:p>
      </dgm:t>
    </dgm:pt>
    <dgm:pt modelId="{CD076E3E-0A9F-4FCF-894E-52FE2BF6430A}" type="pres">
      <dgm:prSet presAssocID="{50A1393B-81B3-416E-B439-FD8C6232568F}" presName="sibTrans" presStyleLbl="sibTrans2D1" presStyleIdx="2" presStyleCnt="6"/>
      <dgm:spPr/>
      <dgm:t>
        <a:bodyPr/>
        <a:lstStyle/>
        <a:p>
          <a:endParaRPr lang="en-US"/>
        </a:p>
      </dgm:t>
    </dgm:pt>
    <dgm:pt modelId="{EFADB2F6-2438-4E2A-B831-548E9C67534C}" type="pres">
      <dgm:prSet presAssocID="{50A1393B-81B3-416E-B439-FD8C6232568F}" presName="connectorText" presStyleLbl="sibTrans2D1" presStyleIdx="2" presStyleCnt="6"/>
      <dgm:spPr/>
      <dgm:t>
        <a:bodyPr/>
        <a:lstStyle/>
        <a:p>
          <a:endParaRPr lang="en-US"/>
        </a:p>
      </dgm:t>
    </dgm:pt>
    <dgm:pt modelId="{D8A7D202-1DCD-4DEB-BC29-C01935D1945F}" type="pres">
      <dgm:prSet presAssocID="{FD2938FC-3A4A-4AA4-A608-2B085F3A2133}" presName="node" presStyleLbl="node1" presStyleIdx="3" presStyleCnt="6">
        <dgm:presLayoutVars>
          <dgm:bulletEnabled val="1"/>
        </dgm:presLayoutVars>
      </dgm:prSet>
      <dgm:spPr/>
      <dgm:t>
        <a:bodyPr/>
        <a:lstStyle/>
        <a:p>
          <a:endParaRPr lang="en-US"/>
        </a:p>
      </dgm:t>
    </dgm:pt>
    <dgm:pt modelId="{F96B4DF2-9D39-4CCF-AA98-3B9F3E636087}" type="pres">
      <dgm:prSet presAssocID="{A6F55BDA-FF4D-44B7-A449-A2A6589AC2F7}" presName="sibTrans" presStyleLbl="sibTrans2D1" presStyleIdx="3" presStyleCnt="6"/>
      <dgm:spPr/>
      <dgm:t>
        <a:bodyPr/>
        <a:lstStyle/>
        <a:p>
          <a:endParaRPr lang="en-US"/>
        </a:p>
      </dgm:t>
    </dgm:pt>
    <dgm:pt modelId="{FA000EE4-B47D-4B30-BFCE-34B96CA30787}" type="pres">
      <dgm:prSet presAssocID="{A6F55BDA-FF4D-44B7-A449-A2A6589AC2F7}" presName="connectorText" presStyleLbl="sibTrans2D1" presStyleIdx="3" presStyleCnt="6"/>
      <dgm:spPr/>
      <dgm:t>
        <a:bodyPr/>
        <a:lstStyle/>
        <a:p>
          <a:endParaRPr lang="en-US"/>
        </a:p>
      </dgm:t>
    </dgm:pt>
    <dgm:pt modelId="{29D882AA-FF74-4160-AB26-B955C7FC9104}" type="pres">
      <dgm:prSet presAssocID="{6C9E27D3-02CF-40ED-88DD-27651378192F}" presName="node" presStyleLbl="node1" presStyleIdx="4" presStyleCnt="6">
        <dgm:presLayoutVars>
          <dgm:bulletEnabled val="1"/>
        </dgm:presLayoutVars>
      </dgm:prSet>
      <dgm:spPr/>
      <dgm:t>
        <a:bodyPr/>
        <a:lstStyle/>
        <a:p>
          <a:endParaRPr lang="en-US"/>
        </a:p>
      </dgm:t>
    </dgm:pt>
    <dgm:pt modelId="{EDD95C1E-A116-4433-97F3-2AFA124A72BA}" type="pres">
      <dgm:prSet presAssocID="{A52C0159-9BF8-4AE0-B962-881FECA43A1F}" presName="sibTrans" presStyleLbl="sibTrans2D1" presStyleIdx="4" presStyleCnt="6"/>
      <dgm:spPr/>
      <dgm:t>
        <a:bodyPr/>
        <a:lstStyle/>
        <a:p>
          <a:endParaRPr lang="en-US"/>
        </a:p>
      </dgm:t>
    </dgm:pt>
    <dgm:pt modelId="{66EA67B0-961E-4FBF-B559-15460A332285}" type="pres">
      <dgm:prSet presAssocID="{A52C0159-9BF8-4AE0-B962-881FECA43A1F}" presName="connectorText" presStyleLbl="sibTrans2D1" presStyleIdx="4" presStyleCnt="6"/>
      <dgm:spPr/>
      <dgm:t>
        <a:bodyPr/>
        <a:lstStyle/>
        <a:p>
          <a:endParaRPr lang="en-US"/>
        </a:p>
      </dgm:t>
    </dgm:pt>
    <dgm:pt modelId="{020A6D2E-0FC6-4EC7-9D19-EDFB347FE911}" type="pres">
      <dgm:prSet presAssocID="{4229EDE5-D745-433A-87C8-D1B43AF9071F}" presName="node" presStyleLbl="node1" presStyleIdx="5" presStyleCnt="6">
        <dgm:presLayoutVars>
          <dgm:bulletEnabled val="1"/>
        </dgm:presLayoutVars>
      </dgm:prSet>
      <dgm:spPr/>
      <dgm:t>
        <a:bodyPr/>
        <a:lstStyle/>
        <a:p>
          <a:endParaRPr lang="en-US"/>
        </a:p>
      </dgm:t>
    </dgm:pt>
    <dgm:pt modelId="{D66E3273-4D07-4BD6-BC6D-9BA9FE59C7A9}" type="pres">
      <dgm:prSet presAssocID="{0056812D-ED6E-4495-8358-38637E548C19}" presName="sibTrans" presStyleLbl="sibTrans2D1" presStyleIdx="5" presStyleCnt="6"/>
      <dgm:spPr/>
      <dgm:t>
        <a:bodyPr/>
        <a:lstStyle/>
        <a:p>
          <a:endParaRPr lang="en-US"/>
        </a:p>
      </dgm:t>
    </dgm:pt>
    <dgm:pt modelId="{118B50F2-BB39-4CA5-8E51-76A4A57797C9}" type="pres">
      <dgm:prSet presAssocID="{0056812D-ED6E-4495-8358-38637E548C19}" presName="connectorText" presStyleLbl="sibTrans2D1" presStyleIdx="5" presStyleCnt="6"/>
      <dgm:spPr/>
      <dgm:t>
        <a:bodyPr/>
        <a:lstStyle/>
        <a:p>
          <a:endParaRPr lang="en-US"/>
        </a:p>
      </dgm:t>
    </dgm:pt>
  </dgm:ptLst>
  <dgm:cxnLst>
    <dgm:cxn modelId="{33342460-4895-467E-9132-A21C5CD91A97}" type="presOf" srcId="{FD2938FC-3A4A-4AA4-A608-2B085F3A2133}" destId="{D8A7D202-1DCD-4DEB-BC29-C01935D1945F}" srcOrd="0" destOrd="0" presId="urn:microsoft.com/office/officeart/2005/8/layout/cycle2"/>
    <dgm:cxn modelId="{9439D225-007D-421E-8239-A8C6D694A005}" type="presOf" srcId="{0056812D-ED6E-4495-8358-38637E548C19}" destId="{D66E3273-4D07-4BD6-BC6D-9BA9FE59C7A9}" srcOrd="0" destOrd="0" presId="urn:microsoft.com/office/officeart/2005/8/layout/cycle2"/>
    <dgm:cxn modelId="{6BB31E40-898E-463D-85B0-EEB83DA87166}" type="presOf" srcId="{A52C0159-9BF8-4AE0-B962-881FECA43A1F}" destId="{66EA67B0-961E-4FBF-B559-15460A332285}" srcOrd="1" destOrd="0" presId="urn:microsoft.com/office/officeart/2005/8/layout/cycle2"/>
    <dgm:cxn modelId="{1355B638-F743-425A-9E5E-B4E3424C5572}" type="presOf" srcId="{ACD31981-8C8E-4A49-9DE8-44C51D588057}" destId="{3072EDDA-A2CB-432D-AE69-DE7E749772DA}" srcOrd="0" destOrd="0" presId="urn:microsoft.com/office/officeart/2005/8/layout/cycle2"/>
    <dgm:cxn modelId="{D5E6CA51-F323-4162-B469-B4172C68E59A}" type="presOf" srcId="{95B0FAAC-195A-47A4-BC8C-9080845FC80D}" destId="{D49C2215-221A-453E-BB88-AD87464B520A}" srcOrd="0" destOrd="0" presId="urn:microsoft.com/office/officeart/2005/8/layout/cycle2"/>
    <dgm:cxn modelId="{BCA9F16D-DA28-49B9-83FF-7583A0411396}" type="presOf" srcId="{A6F55BDA-FF4D-44B7-A449-A2A6589AC2F7}" destId="{F96B4DF2-9D39-4CCF-AA98-3B9F3E636087}" srcOrd="0" destOrd="0" presId="urn:microsoft.com/office/officeart/2005/8/layout/cycle2"/>
    <dgm:cxn modelId="{BB90C006-7E2D-4129-86A1-F01806DACFC6}" type="presOf" srcId="{50570E04-EDC4-48A7-857A-E4693F6C84A3}" destId="{001BFF4A-1544-410D-96E9-FDDB22597F46}" srcOrd="0" destOrd="0" presId="urn:microsoft.com/office/officeart/2005/8/layout/cycle2"/>
    <dgm:cxn modelId="{03E170F5-14E2-4E16-B53E-23DB3ECAAD62}" type="presOf" srcId="{4229EDE5-D745-433A-87C8-D1B43AF9071F}" destId="{020A6D2E-0FC6-4EC7-9D19-EDFB347FE911}" srcOrd="0" destOrd="0" presId="urn:microsoft.com/office/officeart/2005/8/layout/cycle2"/>
    <dgm:cxn modelId="{41AAEEC9-D1BB-42E1-957C-05DBCAE8A3B5}" type="presOf" srcId="{39A01D43-6FC5-4789-9800-B6C3031EE22E}" destId="{D6B1C856-EA34-45AD-8088-2EBAAB69FC49}" srcOrd="1" destOrd="0" presId="urn:microsoft.com/office/officeart/2005/8/layout/cycle2"/>
    <dgm:cxn modelId="{91DAF939-F275-4C34-BB3D-1E96718B7FD9}" srcId="{A9C9577C-9478-4530-97C2-F2EAFFC030BB}" destId="{95B0FAAC-195A-47A4-BC8C-9080845FC80D}" srcOrd="0" destOrd="0" parTransId="{EBFEF74C-3B8E-4FE0-BD8D-015E9E29D765}" sibTransId="{B450EFD8-261D-4C4C-B903-564EF5BD1E16}"/>
    <dgm:cxn modelId="{48092F72-6E49-4A34-A664-A6F491D0F937}" srcId="{A9C9577C-9478-4530-97C2-F2EAFFC030BB}" destId="{50570E04-EDC4-48A7-857A-E4693F6C84A3}" srcOrd="2" destOrd="0" parTransId="{C62B5457-35B6-4A54-8F2C-97446265D957}" sibTransId="{50A1393B-81B3-416E-B439-FD8C6232568F}"/>
    <dgm:cxn modelId="{2A0696D0-ADCB-404F-9CD7-55660D9D2FE1}" type="presOf" srcId="{A52C0159-9BF8-4AE0-B962-881FECA43A1F}" destId="{EDD95C1E-A116-4433-97F3-2AFA124A72BA}" srcOrd="0" destOrd="0" presId="urn:microsoft.com/office/officeart/2005/8/layout/cycle2"/>
    <dgm:cxn modelId="{BE533718-34B7-4355-8B67-CE7B09F4E2F6}" srcId="{A9C9577C-9478-4530-97C2-F2EAFFC030BB}" destId="{4229EDE5-D745-433A-87C8-D1B43AF9071F}" srcOrd="5" destOrd="0" parTransId="{3D02FAB5-D2A5-4BA5-A199-229CC39FEF05}" sibTransId="{0056812D-ED6E-4495-8358-38637E548C19}"/>
    <dgm:cxn modelId="{90B2EBD6-244F-4A09-ADF3-8315559F05B3}" type="presOf" srcId="{A9C9577C-9478-4530-97C2-F2EAFFC030BB}" destId="{F02DE851-1CFF-4992-A7E3-8881FCFBDDC0}" srcOrd="0" destOrd="0" presId="urn:microsoft.com/office/officeart/2005/8/layout/cycle2"/>
    <dgm:cxn modelId="{772206E5-26FE-4F47-B305-F0919369AE60}" type="presOf" srcId="{B450EFD8-261D-4C4C-B903-564EF5BD1E16}" destId="{3BDFD27D-2416-4370-A273-5665B69B0F7C}" srcOrd="0" destOrd="0" presId="urn:microsoft.com/office/officeart/2005/8/layout/cycle2"/>
    <dgm:cxn modelId="{4963D14F-F27A-4A47-ADB4-6BFE1BC51C70}" type="presOf" srcId="{0056812D-ED6E-4495-8358-38637E548C19}" destId="{118B50F2-BB39-4CA5-8E51-76A4A57797C9}" srcOrd="1" destOrd="0" presId="urn:microsoft.com/office/officeart/2005/8/layout/cycle2"/>
    <dgm:cxn modelId="{252A0F67-385C-4BA5-A9B0-5FFE720088D0}" type="presOf" srcId="{6C9E27D3-02CF-40ED-88DD-27651378192F}" destId="{29D882AA-FF74-4160-AB26-B955C7FC9104}" srcOrd="0" destOrd="0" presId="urn:microsoft.com/office/officeart/2005/8/layout/cycle2"/>
    <dgm:cxn modelId="{DA6C660A-1F8F-492C-B017-3261138BEBFE}" srcId="{A9C9577C-9478-4530-97C2-F2EAFFC030BB}" destId="{6C9E27D3-02CF-40ED-88DD-27651378192F}" srcOrd="4" destOrd="0" parTransId="{ECA499A5-869D-46A5-A0FD-0B482064BAE7}" sibTransId="{A52C0159-9BF8-4AE0-B962-881FECA43A1F}"/>
    <dgm:cxn modelId="{18CCF42B-7C61-4041-8450-D656A0913E9B}" type="presOf" srcId="{50A1393B-81B3-416E-B439-FD8C6232568F}" destId="{EFADB2F6-2438-4E2A-B831-548E9C67534C}" srcOrd="1" destOrd="0" presId="urn:microsoft.com/office/officeart/2005/8/layout/cycle2"/>
    <dgm:cxn modelId="{B0949445-5DA0-4DF3-B0DB-BB833315CC60}" srcId="{A9C9577C-9478-4530-97C2-F2EAFFC030BB}" destId="{FD2938FC-3A4A-4AA4-A608-2B085F3A2133}" srcOrd="3" destOrd="0" parTransId="{B7113DEE-0C6C-44C4-8C79-102C39AA57CF}" sibTransId="{A6F55BDA-FF4D-44B7-A449-A2A6589AC2F7}"/>
    <dgm:cxn modelId="{FBB304BE-B224-4A45-AD5D-E6C64D1E96EA}" srcId="{A9C9577C-9478-4530-97C2-F2EAFFC030BB}" destId="{ACD31981-8C8E-4A49-9DE8-44C51D588057}" srcOrd="1" destOrd="0" parTransId="{55819B11-BAE5-496E-8F30-1C99478FB300}" sibTransId="{39A01D43-6FC5-4789-9800-B6C3031EE22E}"/>
    <dgm:cxn modelId="{F7681CC2-7C21-4B80-B453-FFBFC19120FC}" type="presOf" srcId="{B450EFD8-261D-4C4C-B903-564EF5BD1E16}" destId="{AFC6F4AB-F520-470D-894B-A2995F33B5ED}" srcOrd="1" destOrd="0" presId="urn:microsoft.com/office/officeart/2005/8/layout/cycle2"/>
    <dgm:cxn modelId="{8A447568-C3D7-450D-95B9-4B192F3462BE}" type="presOf" srcId="{50A1393B-81B3-416E-B439-FD8C6232568F}" destId="{CD076E3E-0A9F-4FCF-894E-52FE2BF6430A}" srcOrd="0" destOrd="0" presId="urn:microsoft.com/office/officeart/2005/8/layout/cycle2"/>
    <dgm:cxn modelId="{131BA444-72C8-4A3B-8504-51379AA5F4A0}" type="presOf" srcId="{A6F55BDA-FF4D-44B7-A449-A2A6589AC2F7}" destId="{FA000EE4-B47D-4B30-BFCE-34B96CA30787}" srcOrd="1" destOrd="0" presId="urn:microsoft.com/office/officeart/2005/8/layout/cycle2"/>
    <dgm:cxn modelId="{FEEB3AAD-369F-4D64-BFE7-B8428A61FFA2}" type="presOf" srcId="{39A01D43-6FC5-4789-9800-B6C3031EE22E}" destId="{98A498AA-64F3-47B2-A5A1-D143357C38D9}" srcOrd="0" destOrd="0" presId="urn:microsoft.com/office/officeart/2005/8/layout/cycle2"/>
    <dgm:cxn modelId="{9D23FB1E-FE9A-473B-87A9-F8862F34970B}" type="presParOf" srcId="{F02DE851-1CFF-4992-A7E3-8881FCFBDDC0}" destId="{D49C2215-221A-453E-BB88-AD87464B520A}" srcOrd="0" destOrd="0" presId="urn:microsoft.com/office/officeart/2005/8/layout/cycle2"/>
    <dgm:cxn modelId="{6DB54649-F2F9-4ECC-8353-F70009387774}" type="presParOf" srcId="{F02DE851-1CFF-4992-A7E3-8881FCFBDDC0}" destId="{3BDFD27D-2416-4370-A273-5665B69B0F7C}" srcOrd="1" destOrd="0" presId="urn:microsoft.com/office/officeart/2005/8/layout/cycle2"/>
    <dgm:cxn modelId="{7316BACE-25DE-45F6-8341-A9FC7C46E954}" type="presParOf" srcId="{3BDFD27D-2416-4370-A273-5665B69B0F7C}" destId="{AFC6F4AB-F520-470D-894B-A2995F33B5ED}" srcOrd="0" destOrd="0" presId="urn:microsoft.com/office/officeart/2005/8/layout/cycle2"/>
    <dgm:cxn modelId="{D0AB78DD-A724-4078-BCF8-55918844197B}" type="presParOf" srcId="{F02DE851-1CFF-4992-A7E3-8881FCFBDDC0}" destId="{3072EDDA-A2CB-432D-AE69-DE7E749772DA}" srcOrd="2" destOrd="0" presId="urn:microsoft.com/office/officeart/2005/8/layout/cycle2"/>
    <dgm:cxn modelId="{C0515A0E-3EB0-4CEC-8F09-BBC74965AA53}" type="presParOf" srcId="{F02DE851-1CFF-4992-A7E3-8881FCFBDDC0}" destId="{98A498AA-64F3-47B2-A5A1-D143357C38D9}" srcOrd="3" destOrd="0" presId="urn:microsoft.com/office/officeart/2005/8/layout/cycle2"/>
    <dgm:cxn modelId="{01935FF1-BB6A-4149-A221-A37BA514B9E9}" type="presParOf" srcId="{98A498AA-64F3-47B2-A5A1-D143357C38D9}" destId="{D6B1C856-EA34-45AD-8088-2EBAAB69FC49}" srcOrd="0" destOrd="0" presId="urn:microsoft.com/office/officeart/2005/8/layout/cycle2"/>
    <dgm:cxn modelId="{389D3E36-CBBF-4D7B-8B45-22D6DD90FB53}" type="presParOf" srcId="{F02DE851-1CFF-4992-A7E3-8881FCFBDDC0}" destId="{001BFF4A-1544-410D-96E9-FDDB22597F46}" srcOrd="4" destOrd="0" presId="urn:microsoft.com/office/officeart/2005/8/layout/cycle2"/>
    <dgm:cxn modelId="{13781D3B-D45B-4472-B0AD-B6B89B54843F}" type="presParOf" srcId="{F02DE851-1CFF-4992-A7E3-8881FCFBDDC0}" destId="{CD076E3E-0A9F-4FCF-894E-52FE2BF6430A}" srcOrd="5" destOrd="0" presId="urn:microsoft.com/office/officeart/2005/8/layout/cycle2"/>
    <dgm:cxn modelId="{CCF45226-7EBE-4D45-A78C-1FCD8B3637B5}" type="presParOf" srcId="{CD076E3E-0A9F-4FCF-894E-52FE2BF6430A}" destId="{EFADB2F6-2438-4E2A-B831-548E9C67534C}" srcOrd="0" destOrd="0" presId="urn:microsoft.com/office/officeart/2005/8/layout/cycle2"/>
    <dgm:cxn modelId="{0260C709-ADAC-42FB-8656-EDFA014B99AF}" type="presParOf" srcId="{F02DE851-1CFF-4992-A7E3-8881FCFBDDC0}" destId="{D8A7D202-1DCD-4DEB-BC29-C01935D1945F}" srcOrd="6" destOrd="0" presId="urn:microsoft.com/office/officeart/2005/8/layout/cycle2"/>
    <dgm:cxn modelId="{69DCB08C-895C-4853-B839-F6F0F00B3C6C}" type="presParOf" srcId="{F02DE851-1CFF-4992-A7E3-8881FCFBDDC0}" destId="{F96B4DF2-9D39-4CCF-AA98-3B9F3E636087}" srcOrd="7" destOrd="0" presId="urn:microsoft.com/office/officeart/2005/8/layout/cycle2"/>
    <dgm:cxn modelId="{3F80B87E-14F3-4B76-BDC6-A70C25032103}" type="presParOf" srcId="{F96B4DF2-9D39-4CCF-AA98-3B9F3E636087}" destId="{FA000EE4-B47D-4B30-BFCE-34B96CA30787}" srcOrd="0" destOrd="0" presId="urn:microsoft.com/office/officeart/2005/8/layout/cycle2"/>
    <dgm:cxn modelId="{F38EAC5F-7B51-49EA-BD28-5FB030DEF407}" type="presParOf" srcId="{F02DE851-1CFF-4992-A7E3-8881FCFBDDC0}" destId="{29D882AA-FF74-4160-AB26-B955C7FC9104}" srcOrd="8" destOrd="0" presId="urn:microsoft.com/office/officeart/2005/8/layout/cycle2"/>
    <dgm:cxn modelId="{2B15A763-30BC-49DC-BCEF-D18866A6CDA7}" type="presParOf" srcId="{F02DE851-1CFF-4992-A7E3-8881FCFBDDC0}" destId="{EDD95C1E-A116-4433-97F3-2AFA124A72BA}" srcOrd="9" destOrd="0" presId="urn:microsoft.com/office/officeart/2005/8/layout/cycle2"/>
    <dgm:cxn modelId="{CEB92E38-7296-4982-B3AA-2399211414B2}" type="presParOf" srcId="{EDD95C1E-A116-4433-97F3-2AFA124A72BA}" destId="{66EA67B0-961E-4FBF-B559-15460A332285}" srcOrd="0" destOrd="0" presId="urn:microsoft.com/office/officeart/2005/8/layout/cycle2"/>
    <dgm:cxn modelId="{D6AEA122-CD26-4B25-873D-A74BE24061D4}" type="presParOf" srcId="{F02DE851-1CFF-4992-A7E3-8881FCFBDDC0}" destId="{020A6D2E-0FC6-4EC7-9D19-EDFB347FE911}" srcOrd="10" destOrd="0" presId="urn:microsoft.com/office/officeart/2005/8/layout/cycle2"/>
    <dgm:cxn modelId="{89A4144C-C265-457C-BE13-1CBF3E08A4C7}" type="presParOf" srcId="{F02DE851-1CFF-4992-A7E3-8881FCFBDDC0}" destId="{D66E3273-4D07-4BD6-BC6D-9BA9FE59C7A9}" srcOrd="11" destOrd="0" presId="urn:microsoft.com/office/officeart/2005/8/layout/cycle2"/>
    <dgm:cxn modelId="{26D8BA78-A602-4D4F-8296-36E6BE7C832D}" type="presParOf" srcId="{D66E3273-4D07-4BD6-BC6D-9BA9FE59C7A9}" destId="{118B50F2-BB39-4CA5-8E51-76A4A57797C9}" srcOrd="0" destOrd="0" presId="urn:microsoft.com/office/officeart/2005/8/layout/cycle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2BA0084-1D69-474F-AA8A-FFA74784165B}" type="doc">
      <dgm:prSet loTypeId="urn:microsoft.com/office/officeart/2009/3/layout/StepUpProcess" loCatId="process" qsTypeId="urn:microsoft.com/office/officeart/2005/8/quickstyle/simple2" qsCatId="simple" csTypeId="urn:microsoft.com/office/officeart/2005/8/colors/accent1_2" csCatId="accent1" phldr="1"/>
      <dgm:spPr/>
      <dgm:t>
        <a:bodyPr/>
        <a:lstStyle/>
        <a:p>
          <a:endParaRPr lang="en-US"/>
        </a:p>
      </dgm:t>
    </dgm:pt>
    <dgm:pt modelId="{87255E60-9515-4E6D-B8EA-4F7F2EA3BB53}">
      <dgm:prSet phldrT="[Text]"/>
      <dgm:spPr/>
      <dgm:t>
        <a:bodyPr/>
        <a:lstStyle/>
        <a:p>
          <a:r>
            <a:rPr lang="en-US" dirty="0" smtClean="0"/>
            <a:t>Kissing</a:t>
          </a:r>
          <a:endParaRPr lang="en-US" dirty="0"/>
        </a:p>
      </dgm:t>
    </dgm:pt>
    <dgm:pt modelId="{BFE95892-90CE-4560-AC16-0874724D6C63}" type="parTrans" cxnId="{E169DEEB-DF1C-42B1-9E84-11B429A9185C}">
      <dgm:prSet/>
      <dgm:spPr/>
      <dgm:t>
        <a:bodyPr/>
        <a:lstStyle/>
        <a:p>
          <a:endParaRPr lang="en-US"/>
        </a:p>
      </dgm:t>
    </dgm:pt>
    <dgm:pt modelId="{1DF4B1D6-53D5-417A-9E66-1FB18EEF89D3}" type="sibTrans" cxnId="{E169DEEB-DF1C-42B1-9E84-11B429A9185C}">
      <dgm:prSet/>
      <dgm:spPr/>
      <dgm:t>
        <a:bodyPr/>
        <a:lstStyle/>
        <a:p>
          <a:endParaRPr lang="en-US"/>
        </a:p>
      </dgm:t>
    </dgm:pt>
    <dgm:pt modelId="{79888AB5-AF92-48EB-9DFC-27AB8753963B}">
      <dgm:prSet phldrT="[Text]"/>
      <dgm:spPr/>
      <dgm:t>
        <a:bodyPr/>
        <a:lstStyle/>
        <a:p>
          <a:r>
            <a:rPr lang="en-US" dirty="0" smtClean="0"/>
            <a:t>Vaginal Sex</a:t>
          </a:r>
          <a:endParaRPr lang="en-US" dirty="0"/>
        </a:p>
      </dgm:t>
    </dgm:pt>
    <dgm:pt modelId="{97890597-2200-40B4-A17B-EF9CC79C8E4A}" type="parTrans" cxnId="{65A53E8A-DF82-493A-BD23-9CFC01BECAC5}">
      <dgm:prSet/>
      <dgm:spPr/>
      <dgm:t>
        <a:bodyPr/>
        <a:lstStyle/>
        <a:p>
          <a:endParaRPr lang="en-US"/>
        </a:p>
      </dgm:t>
    </dgm:pt>
    <dgm:pt modelId="{D3F2B3BA-4883-4CAD-986F-AFB6432C24E0}" type="sibTrans" cxnId="{65A53E8A-DF82-493A-BD23-9CFC01BECAC5}">
      <dgm:prSet/>
      <dgm:spPr/>
      <dgm:t>
        <a:bodyPr/>
        <a:lstStyle/>
        <a:p>
          <a:endParaRPr lang="en-US"/>
        </a:p>
      </dgm:t>
    </dgm:pt>
    <dgm:pt modelId="{95FCC9B1-6591-4168-9490-F7BF0522BF89}">
      <dgm:prSet phldrT="[Text]"/>
      <dgm:spPr/>
      <dgm:t>
        <a:bodyPr/>
        <a:lstStyle/>
        <a:p>
          <a:r>
            <a:rPr lang="en-US" dirty="0" smtClean="0"/>
            <a:t>Orgasm</a:t>
          </a:r>
          <a:endParaRPr lang="en-US" dirty="0"/>
        </a:p>
      </dgm:t>
    </dgm:pt>
    <dgm:pt modelId="{7F50C322-E2FA-488D-97E4-856D9D8A5C95}" type="parTrans" cxnId="{20FCDDC4-9E3D-4F1B-A902-2454659AC96B}">
      <dgm:prSet/>
      <dgm:spPr/>
      <dgm:t>
        <a:bodyPr/>
        <a:lstStyle/>
        <a:p>
          <a:endParaRPr lang="en-US"/>
        </a:p>
      </dgm:t>
    </dgm:pt>
    <dgm:pt modelId="{DBF87C72-296E-44BD-B785-F839D0CBDBF5}" type="sibTrans" cxnId="{20FCDDC4-9E3D-4F1B-A902-2454659AC96B}">
      <dgm:prSet/>
      <dgm:spPr/>
      <dgm:t>
        <a:bodyPr/>
        <a:lstStyle/>
        <a:p>
          <a:endParaRPr lang="en-US"/>
        </a:p>
      </dgm:t>
    </dgm:pt>
    <dgm:pt modelId="{4223EA82-4EB4-47DA-A1D1-108C5C8E9A14}">
      <dgm:prSet phldrT="[Text]"/>
      <dgm:spPr/>
      <dgm:t>
        <a:bodyPr/>
        <a:lstStyle/>
        <a:p>
          <a:r>
            <a:rPr lang="en-US" dirty="0" smtClean="0"/>
            <a:t>Oral Sex</a:t>
          </a:r>
          <a:endParaRPr lang="en-US" dirty="0"/>
        </a:p>
      </dgm:t>
    </dgm:pt>
    <dgm:pt modelId="{64C9D53A-22AC-49B0-B85A-8629E9B899D8}" type="parTrans" cxnId="{3E9254CD-F4D2-40CE-8CC9-56451E533223}">
      <dgm:prSet/>
      <dgm:spPr/>
      <dgm:t>
        <a:bodyPr/>
        <a:lstStyle/>
        <a:p>
          <a:endParaRPr lang="en-US"/>
        </a:p>
      </dgm:t>
    </dgm:pt>
    <dgm:pt modelId="{7FB024E2-D8B2-4814-A643-465F7E6B2D8C}" type="sibTrans" cxnId="{3E9254CD-F4D2-40CE-8CC9-56451E533223}">
      <dgm:prSet/>
      <dgm:spPr/>
      <dgm:t>
        <a:bodyPr/>
        <a:lstStyle/>
        <a:p>
          <a:endParaRPr lang="en-US"/>
        </a:p>
      </dgm:t>
    </dgm:pt>
    <dgm:pt modelId="{DF6FE687-C897-4BD2-BFC7-9AB6898B7237}">
      <dgm:prSet phldrT="[Text]"/>
      <dgm:spPr/>
      <dgm:t>
        <a:bodyPr/>
        <a:lstStyle/>
        <a:p>
          <a:r>
            <a:rPr lang="en-US" dirty="0" smtClean="0"/>
            <a:t>Fondling</a:t>
          </a:r>
          <a:endParaRPr lang="en-US" dirty="0"/>
        </a:p>
      </dgm:t>
    </dgm:pt>
    <dgm:pt modelId="{61A09381-5342-4DBE-8442-15D11C17070B}" type="parTrans" cxnId="{7482B19C-C618-4248-9415-7CCC91EAED94}">
      <dgm:prSet/>
      <dgm:spPr/>
      <dgm:t>
        <a:bodyPr/>
        <a:lstStyle/>
        <a:p>
          <a:endParaRPr lang="en-US"/>
        </a:p>
      </dgm:t>
    </dgm:pt>
    <dgm:pt modelId="{C224C576-CB63-4B14-A360-F41F5865B9CB}" type="sibTrans" cxnId="{7482B19C-C618-4248-9415-7CCC91EAED94}">
      <dgm:prSet/>
      <dgm:spPr/>
      <dgm:t>
        <a:bodyPr/>
        <a:lstStyle/>
        <a:p>
          <a:endParaRPr lang="en-US"/>
        </a:p>
      </dgm:t>
    </dgm:pt>
    <dgm:pt modelId="{87BFF716-F21A-4D31-9701-B698854AA658}" type="pres">
      <dgm:prSet presAssocID="{62BA0084-1D69-474F-AA8A-FFA74784165B}" presName="rootnode" presStyleCnt="0">
        <dgm:presLayoutVars>
          <dgm:chMax/>
          <dgm:chPref/>
          <dgm:dir/>
          <dgm:animLvl val="lvl"/>
        </dgm:presLayoutVars>
      </dgm:prSet>
      <dgm:spPr/>
      <dgm:t>
        <a:bodyPr/>
        <a:lstStyle/>
        <a:p>
          <a:endParaRPr lang="en-US"/>
        </a:p>
      </dgm:t>
    </dgm:pt>
    <dgm:pt modelId="{7E53CB07-D098-4C3D-8785-A005AAC237D4}" type="pres">
      <dgm:prSet presAssocID="{87255E60-9515-4E6D-B8EA-4F7F2EA3BB53}" presName="composite" presStyleCnt="0"/>
      <dgm:spPr/>
    </dgm:pt>
    <dgm:pt modelId="{62595D8C-DE05-46E6-9C8D-8CB85F8ED499}" type="pres">
      <dgm:prSet presAssocID="{87255E60-9515-4E6D-B8EA-4F7F2EA3BB53}" presName="LShape" presStyleLbl="alignNode1" presStyleIdx="0" presStyleCnt="9"/>
      <dgm:spPr/>
    </dgm:pt>
    <dgm:pt modelId="{14D712E1-3420-4225-8838-C96BA1759561}" type="pres">
      <dgm:prSet presAssocID="{87255E60-9515-4E6D-B8EA-4F7F2EA3BB53}" presName="ParentText" presStyleLbl="revTx" presStyleIdx="0" presStyleCnt="5">
        <dgm:presLayoutVars>
          <dgm:chMax val="0"/>
          <dgm:chPref val="0"/>
          <dgm:bulletEnabled val="1"/>
        </dgm:presLayoutVars>
      </dgm:prSet>
      <dgm:spPr/>
      <dgm:t>
        <a:bodyPr/>
        <a:lstStyle/>
        <a:p>
          <a:endParaRPr lang="en-US"/>
        </a:p>
      </dgm:t>
    </dgm:pt>
    <dgm:pt modelId="{44A4225F-288D-4AE6-BAD4-D399290A9EF2}" type="pres">
      <dgm:prSet presAssocID="{87255E60-9515-4E6D-B8EA-4F7F2EA3BB53}" presName="Triangle" presStyleLbl="alignNode1" presStyleIdx="1" presStyleCnt="9"/>
      <dgm:spPr/>
    </dgm:pt>
    <dgm:pt modelId="{053D9584-D023-4AA1-9C4D-923288627147}" type="pres">
      <dgm:prSet presAssocID="{1DF4B1D6-53D5-417A-9E66-1FB18EEF89D3}" presName="sibTrans" presStyleCnt="0"/>
      <dgm:spPr/>
    </dgm:pt>
    <dgm:pt modelId="{4394C68D-B69D-479C-B215-1D81B95E40AD}" type="pres">
      <dgm:prSet presAssocID="{1DF4B1D6-53D5-417A-9E66-1FB18EEF89D3}" presName="space" presStyleCnt="0"/>
      <dgm:spPr/>
    </dgm:pt>
    <dgm:pt modelId="{C01A7AAC-59A7-45E5-9529-DA3B24E00820}" type="pres">
      <dgm:prSet presAssocID="{DF6FE687-C897-4BD2-BFC7-9AB6898B7237}" presName="composite" presStyleCnt="0"/>
      <dgm:spPr/>
    </dgm:pt>
    <dgm:pt modelId="{0D124B5B-3FC4-491D-8ED2-C8835DB61C25}" type="pres">
      <dgm:prSet presAssocID="{DF6FE687-C897-4BD2-BFC7-9AB6898B7237}" presName="LShape" presStyleLbl="alignNode1" presStyleIdx="2" presStyleCnt="9"/>
      <dgm:spPr/>
    </dgm:pt>
    <dgm:pt modelId="{C16D5CCC-4943-4730-8062-5974C52AB741}" type="pres">
      <dgm:prSet presAssocID="{DF6FE687-C897-4BD2-BFC7-9AB6898B7237}" presName="ParentText" presStyleLbl="revTx" presStyleIdx="1" presStyleCnt="5">
        <dgm:presLayoutVars>
          <dgm:chMax val="0"/>
          <dgm:chPref val="0"/>
          <dgm:bulletEnabled val="1"/>
        </dgm:presLayoutVars>
      </dgm:prSet>
      <dgm:spPr/>
      <dgm:t>
        <a:bodyPr/>
        <a:lstStyle/>
        <a:p>
          <a:endParaRPr lang="en-US"/>
        </a:p>
      </dgm:t>
    </dgm:pt>
    <dgm:pt modelId="{8660E8EA-BF20-40A2-8D18-17D4808D8BC9}" type="pres">
      <dgm:prSet presAssocID="{DF6FE687-C897-4BD2-BFC7-9AB6898B7237}" presName="Triangle" presStyleLbl="alignNode1" presStyleIdx="3" presStyleCnt="9"/>
      <dgm:spPr/>
    </dgm:pt>
    <dgm:pt modelId="{0A392D9B-A8F1-4D90-94FB-74A1DCF30BDD}" type="pres">
      <dgm:prSet presAssocID="{C224C576-CB63-4B14-A360-F41F5865B9CB}" presName="sibTrans" presStyleCnt="0"/>
      <dgm:spPr/>
    </dgm:pt>
    <dgm:pt modelId="{716021DE-E91B-4ED3-8839-BBAA8953F4A2}" type="pres">
      <dgm:prSet presAssocID="{C224C576-CB63-4B14-A360-F41F5865B9CB}" presName="space" presStyleCnt="0"/>
      <dgm:spPr/>
    </dgm:pt>
    <dgm:pt modelId="{086A3FF7-78DD-490C-848E-F6C2B6D77341}" type="pres">
      <dgm:prSet presAssocID="{4223EA82-4EB4-47DA-A1D1-108C5C8E9A14}" presName="composite" presStyleCnt="0"/>
      <dgm:spPr/>
    </dgm:pt>
    <dgm:pt modelId="{A15022C2-9662-4658-86D0-006B78CC84E7}" type="pres">
      <dgm:prSet presAssocID="{4223EA82-4EB4-47DA-A1D1-108C5C8E9A14}" presName="LShape" presStyleLbl="alignNode1" presStyleIdx="4" presStyleCnt="9"/>
      <dgm:spPr/>
    </dgm:pt>
    <dgm:pt modelId="{36037A74-5139-45AF-BFC2-B34B41129C2C}" type="pres">
      <dgm:prSet presAssocID="{4223EA82-4EB4-47DA-A1D1-108C5C8E9A14}" presName="ParentText" presStyleLbl="revTx" presStyleIdx="2" presStyleCnt="5">
        <dgm:presLayoutVars>
          <dgm:chMax val="0"/>
          <dgm:chPref val="0"/>
          <dgm:bulletEnabled val="1"/>
        </dgm:presLayoutVars>
      </dgm:prSet>
      <dgm:spPr/>
      <dgm:t>
        <a:bodyPr/>
        <a:lstStyle/>
        <a:p>
          <a:endParaRPr lang="en-US"/>
        </a:p>
      </dgm:t>
    </dgm:pt>
    <dgm:pt modelId="{8E1AFAFA-3A9E-4128-A267-49536BFE8879}" type="pres">
      <dgm:prSet presAssocID="{4223EA82-4EB4-47DA-A1D1-108C5C8E9A14}" presName="Triangle" presStyleLbl="alignNode1" presStyleIdx="5" presStyleCnt="9"/>
      <dgm:spPr/>
    </dgm:pt>
    <dgm:pt modelId="{49A9E8E3-BD1A-41D0-A258-B4D9EB406388}" type="pres">
      <dgm:prSet presAssocID="{7FB024E2-D8B2-4814-A643-465F7E6B2D8C}" presName="sibTrans" presStyleCnt="0"/>
      <dgm:spPr/>
    </dgm:pt>
    <dgm:pt modelId="{916C07F5-3968-4278-8397-58A89B3FCEB4}" type="pres">
      <dgm:prSet presAssocID="{7FB024E2-D8B2-4814-A643-465F7E6B2D8C}" presName="space" presStyleCnt="0"/>
      <dgm:spPr/>
    </dgm:pt>
    <dgm:pt modelId="{40BE428C-0E5B-4D31-A523-B52CB915A9CC}" type="pres">
      <dgm:prSet presAssocID="{79888AB5-AF92-48EB-9DFC-27AB8753963B}" presName="composite" presStyleCnt="0"/>
      <dgm:spPr/>
    </dgm:pt>
    <dgm:pt modelId="{E02C4F7A-5484-496E-AE50-C9961CC915AB}" type="pres">
      <dgm:prSet presAssocID="{79888AB5-AF92-48EB-9DFC-27AB8753963B}" presName="LShape" presStyleLbl="alignNode1" presStyleIdx="6" presStyleCnt="9"/>
      <dgm:spPr/>
    </dgm:pt>
    <dgm:pt modelId="{E8D38AF8-99E8-4019-BD33-18AD22247B49}" type="pres">
      <dgm:prSet presAssocID="{79888AB5-AF92-48EB-9DFC-27AB8753963B}" presName="ParentText" presStyleLbl="revTx" presStyleIdx="3" presStyleCnt="5">
        <dgm:presLayoutVars>
          <dgm:chMax val="0"/>
          <dgm:chPref val="0"/>
          <dgm:bulletEnabled val="1"/>
        </dgm:presLayoutVars>
      </dgm:prSet>
      <dgm:spPr/>
      <dgm:t>
        <a:bodyPr/>
        <a:lstStyle/>
        <a:p>
          <a:endParaRPr lang="en-US"/>
        </a:p>
      </dgm:t>
    </dgm:pt>
    <dgm:pt modelId="{3F1548C6-AF1A-44DF-A14B-165D4D75896E}" type="pres">
      <dgm:prSet presAssocID="{79888AB5-AF92-48EB-9DFC-27AB8753963B}" presName="Triangle" presStyleLbl="alignNode1" presStyleIdx="7" presStyleCnt="9"/>
      <dgm:spPr/>
    </dgm:pt>
    <dgm:pt modelId="{C0836E1E-AE78-45F5-AD83-63D9387AE954}" type="pres">
      <dgm:prSet presAssocID="{D3F2B3BA-4883-4CAD-986F-AFB6432C24E0}" presName="sibTrans" presStyleCnt="0"/>
      <dgm:spPr/>
    </dgm:pt>
    <dgm:pt modelId="{B2510801-8E53-467B-8C84-9C55FA588E52}" type="pres">
      <dgm:prSet presAssocID="{D3F2B3BA-4883-4CAD-986F-AFB6432C24E0}" presName="space" presStyleCnt="0"/>
      <dgm:spPr/>
    </dgm:pt>
    <dgm:pt modelId="{BD9F196F-1FF1-4AAB-928F-9199E65A7BFC}" type="pres">
      <dgm:prSet presAssocID="{95FCC9B1-6591-4168-9490-F7BF0522BF89}" presName="composite" presStyleCnt="0"/>
      <dgm:spPr/>
    </dgm:pt>
    <dgm:pt modelId="{E6308722-A608-4FFF-A9B5-B5B5E20A51AA}" type="pres">
      <dgm:prSet presAssocID="{95FCC9B1-6591-4168-9490-F7BF0522BF89}" presName="LShape" presStyleLbl="alignNode1" presStyleIdx="8" presStyleCnt="9"/>
      <dgm:spPr/>
    </dgm:pt>
    <dgm:pt modelId="{543E7482-0C0A-41D3-BD3B-F28507204EDC}" type="pres">
      <dgm:prSet presAssocID="{95FCC9B1-6591-4168-9490-F7BF0522BF89}" presName="ParentText" presStyleLbl="revTx" presStyleIdx="4" presStyleCnt="5">
        <dgm:presLayoutVars>
          <dgm:chMax val="0"/>
          <dgm:chPref val="0"/>
          <dgm:bulletEnabled val="1"/>
        </dgm:presLayoutVars>
      </dgm:prSet>
      <dgm:spPr/>
      <dgm:t>
        <a:bodyPr/>
        <a:lstStyle/>
        <a:p>
          <a:endParaRPr lang="en-US"/>
        </a:p>
      </dgm:t>
    </dgm:pt>
  </dgm:ptLst>
  <dgm:cxnLst>
    <dgm:cxn modelId="{E169DEEB-DF1C-42B1-9E84-11B429A9185C}" srcId="{62BA0084-1D69-474F-AA8A-FFA74784165B}" destId="{87255E60-9515-4E6D-B8EA-4F7F2EA3BB53}" srcOrd="0" destOrd="0" parTransId="{BFE95892-90CE-4560-AC16-0874724D6C63}" sibTransId="{1DF4B1D6-53D5-417A-9E66-1FB18EEF89D3}"/>
    <dgm:cxn modelId="{EEAC9A71-72E3-4A3B-9BAE-894629D7D2DE}" type="presOf" srcId="{87255E60-9515-4E6D-B8EA-4F7F2EA3BB53}" destId="{14D712E1-3420-4225-8838-C96BA1759561}" srcOrd="0" destOrd="0" presId="urn:microsoft.com/office/officeart/2009/3/layout/StepUpProcess"/>
    <dgm:cxn modelId="{5B3D2660-86CE-44B0-BE98-DD424228951A}" type="presOf" srcId="{4223EA82-4EB4-47DA-A1D1-108C5C8E9A14}" destId="{36037A74-5139-45AF-BFC2-B34B41129C2C}" srcOrd="0" destOrd="0" presId="urn:microsoft.com/office/officeart/2009/3/layout/StepUpProcess"/>
    <dgm:cxn modelId="{19639877-EE09-4823-B577-F5A6E0CD0E7C}" type="presOf" srcId="{79888AB5-AF92-48EB-9DFC-27AB8753963B}" destId="{E8D38AF8-99E8-4019-BD33-18AD22247B49}" srcOrd="0" destOrd="0" presId="urn:microsoft.com/office/officeart/2009/3/layout/StepUpProcess"/>
    <dgm:cxn modelId="{49A0BF26-D1D6-47B5-8571-6FE4B36586C2}" type="presOf" srcId="{62BA0084-1D69-474F-AA8A-FFA74784165B}" destId="{87BFF716-F21A-4D31-9701-B698854AA658}" srcOrd="0" destOrd="0" presId="urn:microsoft.com/office/officeart/2009/3/layout/StepUpProcess"/>
    <dgm:cxn modelId="{BE45B1FA-6759-4514-BAC7-8E704A756958}" type="presOf" srcId="{DF6FE687-C897-4BD2-BFC7-9AB6898B7237}" destId="{C16D5CCC-4943-4730-8062-5974C52AB741}" srcOrd="0" destOrd="0" presId="urn:microsoft.com/office/officeart/2009/3/layout/StepUpProcess"/>
    <dgm:cxn modelId="{20FCDDC4-9E3D-4F1B-A902-2454659AC96B}" srcId="{62BA0084-1D69-474F-AA8A-FFA74784165B}" destId="{95FCC9B1-6591-4168-9490-F7BF0522BF89}" srcOrd="4" destOrd="0" parTransId="{7F50C322-E2FA-488D-97E4-856D9D8A5C95}" sibTransId="{DBF87C72-296E-44BD-B785-F839D0CBDBF5}"/>
    <dgm:cxn modelId="{65A53E8A-DF82-493A-BD23-9CFC01BECAC5}" srcId="{62BA0084-1D69-474F-AA8A-FFA74784165B}" destId="{79888AB5-AF92-48EB-9DFC-27AB8753963B}" srcOrd="3" destOrd="0" parTransId="{97890597-2200-40B4-A17B-EF9CC79C8E4A}" sibTransId="{D3F2B3BA-4883-4CAD-986F-AFB6432C24E0}"/>
    <dgm:cxn modelId="{3E9254CD-F4D2-40CE-8CC9-56451E533223}" srcId="{62BA0084-1D69-474F-AA8A-FFA74784165B}" destId="{4223EA82-4EB4-47DA-A1D1-108C5C8E9A14}" srcOrd="2" destOrd="0" parTransId="{64C9D53A-22AC-49B0-B85A-8629E9B899D8}" sibTransId="{7FB024E2-D8B2-4814-A643-465F7E6B2D8C}"/>
    <dgm:cxn modelId="{7482B19C-C618-4248-9415-7CCC91EAED94}" srcId="{62BA0084-1D69-474F-AA8A-FFA74784165B}" destId="{DF6FE687-C897-4BD2-BFC7-9AB6898B7237}" srcOrd="1" destOrd="0" parTransId="{61A09381-5342-4DBE-8442-15D11C17070B}" sibTransId="{C224C576-CB63-4B14-A360-F41F5865B9CB}"/>
    <dgm:cxn modelId="{BD11D5EA-2A68-463D-8E24-E7BD683660AA}" type="presOf" srcId="{95FCC9B1-6591-4168-9490-F7BF0522BF89}" destId="{543E7482-0C0A-41D3-BD3B-F28507204EDC}" srcOrd="0" destOrd="0" presId="urn:microsoft.com/office/officeart/2009/3/layout/StepUpProcess"/>
    <dgm:cxn modelId="{741CE934-6B7A-437F-93E5-6E3DB622D44B}" type="presParOf" srcId="{87BFF716-F21A-4D31-9701-B698854AA658}" destId="{7E53CB07-D098-4C3D-8785-A005AAC237D4}" srcOrd="0" destOrd="0" presId="urn:microsoft.com/office/officeart/2009/3/layout/StepUpProcess"/>
    <dgm:cxn modelId="{0C0A6BFC-570A-4F71-87E6-697551A7B152}" type="presParOf" srcId="{7E53CB07-D098-4C3D-8785-A005AAC237D4}" destId="{62595D8C-DE05-46E6-9C8D-8CB85F8ED499}" srcOrd="0" destOrd="0" presId="urn:microsoft.com/office/officeart/2009/3/layout/StepUpProcess"/>
    <dgm:cxn modelId="{F4A5FA50-2BB0-42A5-9168-7A812EF7B58F}" type="presParOf" srcId="{7E53CB07-D098-4C3D-8785-A005AAC237D4}" destId="{14D712E1-3420-4225-8838-C96BA1759561}" srcOrd="1" destOrd="0" presId="urn:microsoft.com/office/officeart/2009/3/layout/StepUpProcess"/>
    <dgm:cxn modelId="{8CBAFF2F-ECE5-48DC-B82A-C81F0525F5E4}" type="presParOf" srcId="{7E53CB07-D098-4C3D-8785-A005AAC237D4}" destId="{44A4225F-288D-4AE6-BAD4-D399290A9EF2}" srcOrd="2" destOrd="0" presId="urn:microsoft.com/office/officeart/2009/3/layout/StepUpProcess"/>
    <dgm:cxn modelId="{545B8918-FBBC-4BE9-8C18-235B53DEFC6D}" type="presParOf" srcId="{87BFF716-F21A-4D31-9701-B698854AA658}" destId="{053D9584-D023-4AA1-9C4D-923288627147}" srcOrd="1" destOrd="0" presId="urn:microsoft.com/office/officeart/2009/3/layout/StepUpProcess"/>
    <dgm:cxn modelId="{FD116CD2-0DEE-4EEE-A7DF-8C6CA269EADC}" type="presParOf" srcId="{053D9584-D023-4AA1-9C4D-923288627147}" destId="{4394C68D-B69D-479C-B215-1D81B95E40AD}" srcOrd="0" destOrd="0" presId="urn:microsoft.com/office/officeart/2009/3/layout/StepUpProcess"/>
    <dgm:cxn modelId="{90465369-3209-43B8-A73C-C40549FFE420}" type="presParOf" srcId="{87BFF716-F21A-4D31-9701-B698854AA658}" destId="{C01A7AAC-59A7-45E5-9529-DA3B24E00820}" srcOrd="2" destOrd="0" presId="urn:microsoft.com/office/officeart/2009/3/layout/StepUpProcess"/>
    <dgm:cxn modelId="{2D2EDB00-6B21-4DE6-988F-5005FADB5664}" type="presParOf" srcId="{C01A7AAC-59A7-45E5-9529-DA3B24E00820}" destId="{0D124B5B-3FC4-491D-8ED2-C8835DB61C25}" srcOrd="0" destOrd="0" presId="urn:microsoft.com/office/officeart/2009/3/layout/StepUpProcess"/>
    <dgm:cxn modelId="{3297CC6C-C260-4094-AB45-10FDC93D8C56}" type="presParOf" srcId="{C01A7AAC-59A7-45E5-9529-DA3B24E00820}" destId="{C16D5CCC-4943-4730-8062-5974C52AB741}" srcOrd="1" destOrd="0" presId="urn:microsoft.com/office/officeart/2009/3/layout/StepUpProcess"/>
    <dgm:cxn modelId="{F831B2F4-4C33-4D77-8052-F40412EA1FE6}" type="presParOf" srcId="{C01A7AAC-59A7-45E5-9529-DA3B24E00820}" destId="{8660E8EA-BF20-40A2-8D18-17D4808D8BC9}" srcOrd="2" destOrd="0" presId="urn:microsoft.com/office/officeart/2009/3/layout/StepUpProcess"/>
    <dgm:cxn modelId="{6F1E329E-3C90-4275-B2D9-F54353E0497E}" type="presParOf" srcId="{87BFF716-F21A-4D31-9701-B698854AA658}" destId="{0A392D9B-A8F1-4D90-94FB-74A1DCF30BDD}" srcOrd="3" destOrd="0" presId="urn:microsoft.com/office/officeart/2009/3/layout/StepUpProcess"/>
    <dgm:cxn modelId="{C2767B0B-D5EB-4BBD-8E4E-D94706409B25}" type="presParOf" srcId="{0A392D9B-A8F1-4D90-94FB-74A1DCF30BDD}" destId="{716021DE-E91B-4ED3-8839-BBAA8953F4A2}" srcOrd="0" destOrd="0" presId="urn:microsoft.com/office/officeart/2009/3/layout/StepUpProcess"/>
    <dgm:cxn modelId="{99474F72-8501-436A-BDC7-770A3D681BB7}" type="presParOf" srcId="{87BFF716-F21A-4D31-9701-B698854AA658}" destId="{086A3FF7-78DD-490C-848E-F6C2B6D77341}" srcOrd="4" destOrd="0" presId="urn:microsoft.com/office/officeart/2009/3/layout/StepUpProcess"/>
    <dgm:cxn modelId="{BEF18413-831A-40E6-B453-7DC6104AC0ED}" type="presParOf" srcId="{086A3FF7-78DD-490C-848E-F6C2B6D77341}" destId="{A15022C2-9662-4658-86D0-006B78CC84E7}" srcOrd="0" destOrd="0" presId="urn:microsoft.com/office/officeart/2009/3/layout/StepUpProcess"/>
    <dgm:cxn modelId="{F355A467-0CD5-456D-AC40-FAB8E301A0D8}" type="presParOf" srcId="{086A3FF7-78DD-490C-848E-F6C2B6D77341}" destId="{36037A74-5139-45AF-BFC2-B34B41129C2C}" srcOrd="1" destOrd="0" presId="urn:microsoft.com/office/officeart/2009/3/layout/StepUpProcess"/>
    <dgm:cxn modelId="{4FF9C577-3C1A-46AB-9919-4D5CCA3C35C5}" type="presParOf" srcId="{086A3FF7-78DD-490C-848E-F6C2B6D77341}" destId="{8E1AFAFA-3A9E-4128-A267-49536BFE8879}" srcOrd="2" destOrd="0" presId="urn:microsoft.com/office/officeart/2009/3/layout/StepUpProcess"/>
    <dgm:cxn modelId="{B5C9BBEF-DD23-4316-BD59-D9D5F3260A94}" type="presParOf" srcId="{87BFF716-F21A-4D31-9701-B698854AA658}" destId="{49A9E8E3-BD1A-41D0-A258-B4D9EB406388}" srcOrd="5" destOrd="0" presId="urn:microsoft.com/office/officeart/2009/3/layout/StepUpProcess"/>
    <dgm:cxn modelId="{8FD246D9-4415-4BBB-ABE1-0C2CD390C92C}" type="presParOf" srcId="{49A9E8E3-BD1A-41D0-A258-B4D9EB406388}" destId="{916C07F5-3968-4278-8397-58A89B3FCEB4}" srcOrd="0" destOrd="0" presId="urn:microsoft.com/office/officeart/2009/3/layout/StepUpProcess"/>
    <dgm:cxn modelId="{58620B0C-EC0F-411C-85B6-80C87AB4F1D9}" type="presParOf" srcId="{87BFF716-F21A-4D31-9701-B698854AA658}" destId="{40BE428C-0E5B-4D31-A523-B52CB915A9CC}" srcOrd="6" destOrd="0" presId="urn:microsoft.com/office/officeart/2009/3/layout/StepUpProcess"/>
    <dgm:cxn modelId="{01073D38-CBDD-4D22-8427-D612DE909E04}" type="presParOf" srcId="{40BE428C-0E5B-4D31-A523-B52CB915A9CC}" destId="{E02C4F7A-5484-496E-AE50-C9961CC915AB}" srcOrd="0" destOrd="0" presId="urn:microsoft.com/office/officeart/2009/3/layout/StepUpProcess"/>
    <dgm:cxn modelId="{655FFDDE-FB5B-42AD-B86E-8A070344CB6B}" type="presParOf" srcId="{40BE428C-0E5B-4D31-A523-B52CB915A9CC}" destId="{E8D38AF8-99E8-4019-BD33-18AD22247B49}" srcOrd="1" destOrd="0" presId="urn:microsoft.com/office/officeart/2009/3/layout/StepUpProcess"/>
    <dgm:cxn modelId="{B622B67E-F07B-474B-93F0-FFC427E59132}" type="presParOf" srcId="{40BE428C-0E5B-4D31-A523-B52CB915A9CC}" destId="{3F1548C6-AF1A-44DF-A14B-165D4D75896E}" srcOrd="2" destOrd="0" presId="urn:microsoft.com/office/officeart/2009/3/layout/StepUpProcess"/>
    <dgm:cxn modelId="{C2118E8E-0A84-4859-A99C-827A59605D29}" type="presParOf" srcId="{87BFF716-F21A-4D31-9701-B698854AA658}" destId="{C0836E1E-AE78-45F5-AD83-63D9387AE954}" srcOrd="7" destOrd="0" presId="urn:microsoft.com/office/officeart/2009/3/layout/StepUpProcess"/>
    <dgm:cxn modelId="{C93431F5-697D-48BD-8B2C-A26D1D5EAEA1}" type="presParOf" srcId="{C0836E1E-AE78-45F5-AD83-63D9387AE954}" destId="{B2510801-8E53-467B-8C84-9C55FA588E52}" srcOrd="0" destOrd="0" presId="urn:microsoft.com/office/officeart/2009/3/layout/StepUpProcess"/>
    <dgm:cxn modelId="{A2309E19-6910-451F-9598-36CE2F01F843}" type="presParOf" srcId="{87BFF716-F21A-4D31-9701-B698854AA658}" destId="{BD9F196F-1FF1-4AAB-928F-9199E65A7BFC}" srcOrd="8" destOrd="0" presId="urn:microsoft.com/office/officeart/2009/3/layout/StepUpProcess"/>
    <dgm:cxn modelId="{419075EB-DB5E-4B17-8765-9A95943FBD84}" type="presParOf" srcId="{BD9F196F-1FF1-4AAB-928F-9199E65A7BFC}" destId="{E6308722-A608-4FFF-A9B5-B5B5E20A51AA}" srcOrd="0" destOrd="0" presId="urn:microsoft.com/office/officeart/2009/3/layout/StepUpProcess"/>
    <dgm:cxn modelId="{A3020481-D555-49B9-A58D-925A1396F1FF}" type="presParOf" srcId="{BD9F196F-1FF1-4AAB-928F-9199E65A7BFC}" destId="{543E7482-0C0A-41D3-BD3B-F28507204EDC}" srcOrd="1" destOrd="0" presId="urn:microsoft.com/office/officeart/2009/3/layout/StepUp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9C9577C-9478-4530-97C2-F2EAFFC030BB}" type="doc">
      <dgm:prSet loTypeId="urn:microsoft.com/office/officeart/2005/8/layout/cycle2" loCatId="cycle" qsTypeId="urn:microsoft.com/office/officeart/2005/8/quickstyle/simple1" qsCatId="simple" csTypeId="urn:microsoft.com/office/officeart/2005/8/colors/accent5_1" csCatId="accent5" phldr="1"/>
      <dgm:spPr/>
      <dgm:t>
        <a:bodyPr/>
        <a:lstStyle/>
        <a:p>
          <a:endParaRPr lang="en-US"/>
        </a:p>
      </dgm:t>
    </dgm:pt>
    <dgm:pt modelId="{95B0FAAC-195A-47A4-BC8C-9080845FC80D}">
      <dgm:prSet phldrT="[Text]"/>
      <dgm:spPr/>
      <dgm:t>
        <a:bodyPr/>
        <a:lstStyle/>
        <a:p>
          <a:r>
            <a:rPr lang="en-US" dirty="0" smtClean="0"/>
            <a:t>Use Sex Toys</a:t>
          </a:r>
          <a:endParaRPr lang="en-US" dirty="0"/>
        </a:p>
      </dgm:t>
    </dgm:pt>
    <dgm:pt modelId="{EBFEF74C-3B8E-4FE0-BD8D-015E9E29D765}" type="parTrans" cxnId="{91DAF939-F275-4C34-BB3D-1E96718B7FD9}">
      <dgm:prSet/>
      <dgm:spPr/>
      <dgm:t>
        <a:bodyPr/>
        <a:lstStyle/>
        <a:p>
          <a:endParaRPr lang="en-US"/>
        </a:p>
      </dgm:t>
    </dgm:pt>
    <dgm:pt modelId="{B450EFD8-261D-4C4C-B903-564EF5BD1E16}" type="sibTrans" cxnId="{91DAF939-F275-4C34-BB3D-1E96718B7FD9}">
      <dgm:prSet/>
      <dgm:spPr/>
      <dgm:t>
        <a:bodyPr/>
        <a:lstStyle/>
        <a:p>
          <a:endParaRPr lang="en-US"/>
        </a:p>
      </dgm:t>
    </dgm:pt>
    <dgm:pt modelId="{ACD31981-8C8E-4A49-9DE8-44C51D588057}">
      <dgm:prSet phldrT="[Text]"/>
      <dgm:spPr/>
      <dgm:t>
        <a:bodyPr/>
        <a:lstStyle/>
        <a:p>
          <a:r>
            <a:rPr lang="en-US" dirty="0" smtClean="0"/>
            <a:t>Kissing</a:t>
          </a:r>
          <a:endParaRPr lang="en-US" dirty="0"/>
        </a:p>
      </dgm:t>
    </dgm:pt>
    <dgm:pt modelId="{55819B11-BAE5-496E-8F30-1C99478FB300}" type="parTrans" cxnId="{FBB304BE-B224-4A45-AD5D-E6C64D1E96EA}">
      <dgm:prSet/>
      <dgm:spPr/>
      <dgm:t>
        <a:bodyPr/>
        <a:lstStyle/>
        <a:p>
          <a:endParaRPr lang="en-US"/>
        </a:p>
      </dgm:t>
    </dgm:pt>
    <dgm:pt modelId="{39A01D43-6FC5-4789-9800-B6C3031EE22E}" type="sibTrans" cxnId="{FBB304BE-B224-4A45-AD5D-E6C64D1E96EA}">
      <dgm:prSet/>
      <dgm:spPr/>
      <dgm:t>
        <a:bodyPr/>
        <a:lstStyle/>
        <a:p>
          <a:endParaRPr lang="en-US"/>
        </a:p>
      </dgm:t>
    </dgm:pt>
    <dgm:pt modelId="{50570E04-EDC4-48A7-857A-E4693F6C84A3}">
      <dgm:prSet phldrT="[Text]"/>
      <dgm:spPr/>
      <dgm:t>
        <a:bodyPr/>
        <a:lstStyle/>
        <a:p>
          <a:r>
            <a:rPr lang="en-US" dirty="0" smtClean="0"/>
            <a:t>Oral Sex</a:t>
          </a:r>
          <a:endParaRPr lang="en-US" dirty="0"/>
        </a:p>
      </dgm:t>
    </dgm:pt>
    <dgm:pt modelId="{C62B5457-35B6-4A54-8F2C-97446265D957}" type="parTrans" cxnId="{48092F72-6E49-4A34-A664-A6F491D0F937}">
      <dgm:prSet/>
      <dgm:spPr/>
      <dgm:t>
        <a:bodyPr/>
        <a:lstStyle/>
        <a:p>
          <a:endParaRPr lang="en-US"/>
        </a:p>
      </dgm:t>
    </dgm:pt>
    <dgm:pt modelId="{50A1393B-81B3-416E-B439-FD8C6232568F}" type="sibTrans" cxnId="{48092F72-6E49-4A34-A664-A6F491D0F937}">
      <dgm:prSet/>
      <dgm:spPr/>
      <dgm:t>
        <a:bodyPr/>
        <a:lstStyle/>
        <a:p>
          <a:endParaRPr lang="en-US"/>
        </a:p>
      </dgm:t>
    </dgm:pt>
    <dgm:pt modelId="{FD2938FC-3A4A-4AA4-A608-2B085F3A2133}">
      <dgm:prSet phldrT="[Text]"/>
      <dgm:spPr/>
      <dgm:t>
        <a:bodyPr/>
        <a:lstStyle/>
        <a:p>
          <a:r>
            <a:rPr lang="en-US" dirty="0" smtClean="0"/>
            <a:t>Spanking</a:t>
          </a:r>
          <a:endParaRPr lang="en-US" dirty="0"/>
        </a:p>
      </dgm:t>
    </dgm:pt>
    <dgm:pt modelId="{B7113DEE-0C6C-44C4-8C79-102C39AA57CF}" type="parTrans" cxnId="{B0949445-5DA0-4DF3-B0DB-BB833315CC60}">
      <dgm:prSet/>
      <dgm:spPr/>
      <dgm:t>
        <a:bodyPr/>
        <a:lstStyle/>
        <a:p>
          <a:endParaRPr lang="en-US"/>
        </a:p>
      </dgm:t>
    </dgm:pt>
    <dgm:pt modelId="{A6F55BDA-FF4D-44B7-A449-A2A6589AC2F7}" type="sibTrans" cxnId="{B0949445-5DA0-4DF3-B0DB-BB833315CC60}">
      <dgm:prSet/>
      <dgm:spPr/>
      <dgm:t>
        <a:bodyPr/>
        <a:lstStyle/>
        <a:p>
          <a:endParaRPr lang="en-US"/>
        </a:p>
      </dgm:t>
    </dgm:pt>
    <dgm:pt modelId="{6C9E27D3-02CF-40ED-88DD-27651378192F}">
      <dgm:prSet phldrT="[Text]"/>
      <dgm:spPr/>
      <dgm:t>
        <a:bodyPr/>
        <a:lstStyle/>
        <a:p>
          <a:r>
            <a:rPr lang="en-US" dirty="0" smtClean="0"/>
            <a:t>Showering together</a:t>
          </a:r>
        </a:p>
      </dgm:t>
    </dgm:pt>
    <dgm:pt modelId="{ECA499A5-869D-46A5-A0FD-0B482064BAE7}" type="parTrans" cxnId="{DA6C660A-1F8F-492C-B017-3261138BEBFE}">
      <dgm:prSet/>
      <dgm:spPr/>
      <dgm:t>
        <a:bodyPr/>
        <a:lstStyle/>
        <a:p>
          <a:endParaRPr lang="en-US"/>
        </a:p>
      </dgm:t>
    </dgm:pt>
    <dgm:pt modelId="{A52C0159-9BF8-4AE0-B962-881FECA43A1F}" type="sibTrans" cxnId="{DA6C660A-1F8F-492C-B017-3261138BEBFE}">
      <dgm:prSet/>
      <dgm:spPr/>
      <dgm:t>
        <a:bodyPr/>
        <a:lstStyle/>
        <a:p>
          <a:endParaRPr lang="en-US"/>
        </a:p>
      </dgm:t>
    </dgm:pt>
    <dgm:pt modelId="{4229EDE5-D745-433A-87C8-D1B43AF9071F}">
      <dgm:prSet/>
      <dgm:spPr/>
      <dgm:t>
        <a:bodyPr/>
        <a:lstStyle/>
        <a:p>
          <a:r>
            <a:rPr lang="en-US" dirty="0" smtClean="0"/>
            <a:t>Back massage</a:t>
          </a:r>
          <a:endParaRPr lang="en-US" dirty="0"/>
        </a:p>
      </dgm:t>
    </dgm:pt>
    <dgm:pt modelId="{3D02FAB5-D2A5-4BA5-A199-229CC39FEF05}" type="parTrans" cxnId="{BE533718-34B7-4355-8B67-CE7B09F4E2F6}">
      <dgm:prSet/>
      <dgm:spPr/>
      <dgm:t>
        <a:bodyPr/>
        <a:lstStyle/>
        <a:p>
          <a:endParaRPr lang="en-US"/>
        </a:p>
      </dgm:t>
    </dgm:pt>
    <dgm:pt modelId="{0056812D-ED6E-4495-8358-38637E548C19}" type="sibTrans" cxnId="{BE533718-34B7-4355-8B67-CE7B09F4E2F6}">
      <dgm:prSet/>
      <dgm:spPr/>
      <dgm:t>
        <a:bodyPr/>
        <a:lstStyle/>
        <a:p>
          <a:endParaRPr lang="en-US"/>
        </a:p>
      </dgm:t>
    </dgm:pt>
    <dgm:pt modelId="{F02DE851-1CFF-4992-A7E3-8881FCFBDDC0}" type="pres">
      <dgm:prSet presAssocID="{A9C9577C-9478-4530-97C2-F2EAFFC030BB}" presName="cycle" presStyleCnt="0">
        <dgm:presLayoutVars>
          <dgm:dir/>
          <dgm:resizeHandles val="exact"/>
        </dgm:presLayoutVars>
      </dgm:prSet>
      <dgm:spPr/>
      <dgm:t>
        <a:bodyPr/>
        <a:lstStyle/>
        <a:p>
          <a:endParaRPr lang="en-US"/>
        </a:p>
      </dgm:t>
    </dgm:pt>
    <dgm:pt modelId="{D49C2215-221A-453E-BB88-AD87464B520A}" type="pres">
      <dgm:prSet presAssocID="{95B0FAAC-195A-47A4-BC8C-9080845FC80D}" presName="node" presStyleLbl="node1" presStyleIdx="0" presStyleCnt="6">
        <dgm:presLayoutVars>
          <dgm:bulletEnabled val="1"/>
        </dgm:presLayoutVars>
      </dgm:prSet>
      <dgm:spPr/>
      <dgm:t>
        <a:bodyPr/>
        <a:lstStyle/>
        <a:p>
          <a:endParaRPr lang="en-US"/>
        </a:p>
      </dgm:t>
    </dgm:pt>
    <dgm:pt modelId="{3BDFD27D-2416-4370-A273-5665B69B0F7C}" type="pres">
      <dgm:prSet presAssocID="{B450EFD8-261D-4C4C-B903-564EF5BD1E16}" presName="sibTrans" presStyleLbl="sibTrans2D1" presStyleIdx="0" presStyleCnt="6"/>
      <dgm:spPr/>
      <dgm:t>
        <a:bodyPr/>
        <a:lstStyle/>
        <a:p>
          <a:endParaRPr lang="en-US"/>
        </a:p>
      </dgm:t>
    </dgm:pt>
    <dgm:pt modelId="{AFC6F4AB-F520-470D-894B-A2995F33B5ED}" type="pres">
      <dgm:prSet presAssocID="{B450EFD8-261D-4C4C-B903-564EF5BD1E16}" presName="connectorText" presStyleLbl="sibTrans2D1" presStyleIdx="0" presStyleCnt="6"/>
      <dgm:spPr/>
      <dgm:t>
        <a:bodyPr/>
        <a:lstStyle/>
        <a:p>
          <a:endParaRPr lang="en-US"/>
        </a:p>
      </dgm:t>
    </dgm:pt>
    <dgm:pt modelId="{3072EDDA-A2CB-432D-AE69-DE7E749772DA}" type="pres">
      <dgm:prSet presAssocID="{ACD31981-8C8E-4A49-9DE8-44C51D588057}" presName="node" presStyleLbl="node1" presStyleIdx="1" presStyleCnt="6">
        <dgm:presLayoutVars>
          <dgm:bulletEnabled val="1"/>
        </dgm:presLayoutVars>
      </dgm:prSet>
      <dgm:spPr/>
      <dgm:t>
        <a:bodyPr/>
        <a:lstStyle/>
        <a:p>
          <a:endParaRPr lang="en-US"/>
        </a:p>
      </dgm:t>
    </dgm:pt>
    <dgm:pt modelId="{98A498AA-64F3-47B2-A5A1-D143357C38D9}" type="pres">
      <dgm:prSet presAssocID="{39A01D43-6FC5-4789-9800-B6C3031EE22E}" presName="sibTrans" presStyleLbl="sibTrans2D1" presStyleIdx="1" presStyleCnt="6"/>
      <dgm:spPr/>
      <dgm:t>
        <a:bodyPr/>
        <a:lstStyle/>
        <a:p>
          <a:endParaRPr lang="en-US"/>
        </a:p>
      </dgm:t>
    </dgm:pt>
    <dgm:pt modelId="{D6B1C856-EA34-45AD-8088-2EBAAB69FC49}" type="pres">
      <dgm:prSet presAssocID="{39A01D43-6FC5-4789-9800-B6C3031EE22E}" presName="connectorText" presStyleLbl="sibTrans2D1" presStyleIdx="1" presStyleCnt="6"/>
      <dgm:spPr/>
      <dgm:t>
        <a:bodyPr/>
        <a:lstStyle/>
        <a:p>
          <a:endParaRPr lang="en-US"/>
        </a:p>
      </dgm:t>
    </dgm:pt>
    <dgm:pt modelId="{001BFF4A-1544-410D-96E9-FDDB22597F46}" type="pres">
      <dgm:prSet presAssocID="{50570E04-EDC4-48A7-857A-E4693F6C84A3}" presName="node" presStyleLbl="node1" presStyleIdx="2" presStyleCnt="6">
        <dgm:presLayoutVars>
          <dgm:bulletEnabled val="1"/>
        </dgm:presLayoutVars>
      </dgm:prSet>
      <dgm:spPr/>
      <dgm:t>
        <a:bodyPr/>
        <a:lstStyle/>
        <a:p>
          <a:endParaRPr lang="en-US"/>
        </a:p>
      </dgm:t>
    </dgm:pt>
    <dgm:pt modelId="{CD076E3E-0A9F-4FCF-894E-52FE2BF6430A}" type="pres">
      <dgm:prSet presAssocID="{50A1393B-81B3-416E-B439-FD8C6232568F}" presName="sibTrans" presStyleLbl="sibTrans2D1" presStyleIdx="2" presStyleCnt="6"/>
      <dgm:spPr/>
      <dgm:t>
        <a:bodyPr/>
        <a:lstStyle/>
        <a:p>
          <a:endParaRPr lang="en-US"/>
        </a:p>
      </dgm:t>
    </dgm:pt>
    <dgm:pt modelId="{EFADB2F6-2438-4E2A-B831-548E9C67534C}" type="pres">
      <dgm:prSet presAssocID="{50A1393B-81B3-416E-B439-FD8C6232568F}" presName="connectorText" presStyleLbl="sibTrans2D1" presStyleIdx="2" presStyleCnt="6"/>
      <dgm:spPr/>
      <dgm:t>
        <a:bodyPr/>
        <a:lstStyle/>
        <a:p>
          <a:endParaRPr lang="en-US"/>
        </a:p>
      </dgm:t>
    </dgm:pt>
    <dgm:pt modelId="{D8A7D202-1DCD-4DEB-BC29-C01935D1945F}" type="pres">
      <dgm:prSet presAssocID="{FD2938FC-3A4A-4AA4-A608-2B085F3A2133}" presName="node" presStyleLbl="node1" presStyleIdx="3" presStyleCnt="6">
        <dgm:presLayoutVars>
          <dgm:bulletEnabled val="1"/>
        </dgm:presLayoutVars>
      </dgm:prSet>
      <dgm:spPr/>
      <dgm:t>
        <a:bodyPr/>
        <a:lstStyle/>
        <a:p>
          <a:endParaRPr lang="en-US"/>
        </a:p>
      </dgm:t>
    </dgm:pt>
    <dgm:pt modelId="{F96B4DF2-9D39-4CCF-AA98-3B9F3E636087}" type="pres">
      <dgm:prSet presAssocID="{A6F55BDA-FF4D-44B7-A449-A2A6589AC2F7}" presName="sibTrans" presStyleLbl="sibTrans2D1" presStyleIdx="3" presStyleCnt="6"/>
      <dgm:spPr/>
      <dgm:t>
        <a:bodyPr/>
        <a:lstStyle/>
        <a:p>
          <a:endParaRPr lang="en-US"/>
        </a:p>
      </dgm:t>
    </dgm:pt>
    <dgm:pt modelId="{FA000EE4-B47D-4B30-BFCE-34B96CA30787}" type="pres">
      <dgm:prSet presAssocID="{A6F55BDA-FF4D-44B7-A449-A2A6589AC2F7}" presName="connectorText" presStyleLbl="sibTrans2D1" presStyleIdx="3" presStyleCnt="6"/>
      <dgm:spPr/>
      <dgm:t>
        <a:bodyPr/>
        <a:lstStyle/>
        <a:p>
          <a:endParaRPr lang="en-US"/>
        </a:p>
      </dgm:t>
    </dgm:pt>
    <dgm:pt modelId="{29D882AA-FF74-4160-AB26-B955C7FC9104}" type="pres">
      <dgm:prSet presAssocID="{6C9E27D3-02CF-40ED-88DD-27651378192F}" presName="node" presStyleLbl="node1" presStyleIdx="4" presStyleCnt="6">
        <dgm:presLayoutVars>
          <dgm:bulletEnabled val="1"/>
        </dgm:presLayoutVars>
      </dgm:prSet>
      <dgm:spPr/>
      <dgm:t>
        <a:bodyPr/>
        <a:lstStyle/>
        <a:p>
          <a:endParaRPr lang="en-US"/>
        </a:p>
      </dgm:t>
    </dgm:pt>
    <dgm:pt modelId="{EDD95C1E-A116-4433-97F3-2AFA124A72BA}" type="pres">
      <dgm:prSet presAssocID="{A52C0159-9BF8-4AE0-B962-881FECA43A1F}" presName="sibTrans" presStyleLbl="sibTrans2D1" presStyleIdx="4" presStyleCnt="6"/>
      <dgm:spPr/>
      <dgm:t>
        <a:bodyPr/>
        <a:lstStyle/>
        <a:p>
          <a:endParaRPr lang="en-US"/>
        </a:p>
      </dgm:t>
    </dgm:pt>
    <dgm:pt modelId="{66EA67B0-961E-4FBF-B559-15460A332285}" type="pres">
      <dgm:prSet presAssocID="{A52C0159-9BF8-4AE0-B962-881FECA43A1F}" presName="connectorText" presStyleLbl="sibTrans2D1" presStyleIdx="4" presStyleCnt="6"/>
      <dgm:spPr/>
      <dgm:t>
        <a:bodyPr/>
        <a:lstStyle/>
        <a:p>
          <a:endParaRPr lang="en-US"/>
        </a:p>
      </dgm:t>
    </dgm:pt>
    <dgm:pt modelId="{020A6D2E-0FC6-4EC7-9D19-EDFB347FE911}" type="pres">
      <dgm:prSet presAssocID="{4229EDE5-D745-433A-87C8-D1B43AF9071F}" presName="node" presStyleLbl="node1" presStyleIdx="5" presStyleCnt="6">
        <dgm:presLayoutVars>
          <dgm:bulletEnabled val="1"/>
        </dgm:presLayoutVars>
      </dgm:prSet>
      <dgm:spPr/>
      <dgm:t>
        <a:bodyPr/>
        <a:lstStyle/>
        <a:p>
          <a:endParaRPr lang="en-US"/>
        </a:p>
      </dgm:t>
    </dgm:pt>
    <dgm:pt modelId="{D66E3273-4D07-4BD6-BC6D-9BA9FE59C7A9}" type="pres">
      <dgm:prSet presAssocID="{0056812D-ED6E-4495-8358-38637E548C19}" presName="sibTrans" presStyleLbl="sibTrans2D1" presStyleIdx="5" presStyleCnt="6"/>
      <dgm:spPr/>
      <dgm:t>
        <a:bodyPr/>
        <a:lstStyle/>
        <a:p>
          <a:endParaRPr lang="en-US"/>
        </a:p>
      </dgm:t>
    </dgm:pt>
    <dgm:pt modelId="{118B50F2-BB39-4CA5-8E51-76A4A57797C9}" type="pres">
      <dgm:prSet presAssocID="{0056812D-ED6E-4495-8358-38637E548C19}" presName="connectorText" presStyleLbl="sibTrans2D1" presStyleIdx="5" presStyleCnt="6"/>
      <dgm:spPr/>
      <dgm:t>
        <a:bodyPr/>
        <a:lstStyle/>
        <a:p>
          <a:endParaRPr lang="en-US"/>
        </a:p>
      </dgm:t>
    </dgm:pt>
  </dgm:ptLst>
  <dgm:cxnLst>
    <dgm:cxn modelId="{61436BE1-A5A8-4ACC-8053-06D494A8EA60}" type="presOf" srcId="{95B0FAAC-195A-47A4-BC8C-9080845FC80D}" destId="{D49C2215-221A-453E-BB88-AD87464B520A}" srcOrd="0" destOrd="0" presId="urn:microsoft.com/office/officeart/2005/8/layout/cycle2"/>
    <dgm:cxn modelId="{DCF7A661-0373-4959-B36D-C5CD9E27DC13}" type="presOf" srcId="{50A1393B-81B3-416E-B439-FD8C6232568F}" destId="{EFADB2F6-2438-4E2A-B831-548E9C67534C}" srcOrd="1" destOrd="0" presId="urn:microsoft.com/office/officeart/2005/8/layout/cycle2"/>
    <dgm:cxn modelId="{16FA2E78-1EB9-4BEF-ACE4-4998A5942985}" type="presOf" srcId="{A9C9577C-9478-4530-97C2-F2EAFFC030BB}" destId="{F02DE851-1CFF-4992-A7E3-8881FCFBDDC0}" srcOrd="0" destOrd="0" presId="urn:microsoft.com/office/officeart/2005/8/layout/cycle2"/>
    <dgm:cxn modelId="{5129DAE1-AEB5-4FFB-AB84-299E4E58CB91}" type="presOf" srcId="{B450EFD8-261D-4C4C-B903-564EF5BD1E16}" destId="{3BDFD27D-2416-4370-A273-5665B69B0F7C}" srcOrd="0" destOrd="0" presId="urn:microsoft.com/office/officeart/2005/8/layout/cycle2"/>
    <dgm:cxn modelId="{2713D63E-E04D-4FDE-9828-E04C62FC245B}" type="presOf" srcId="{0056812D-ED6E-4495-8358-38637E548C19}" destId="{118B50F2-BB39-4CA5-8E51-76A4A57797C9}" srcOrd="1" destOrd="0" presId="urn:microsoft.com/office/officeart/2005/8/layout/cycle2"/>
    <dgm:cxn modelId="{91DAF939-F275-4C34-BB3D-1E96718B7FD9}" srcId="{A9C9577C-9478-4530-97C2-F2EAFFC030BB}" destId="{95B0FAAC-195A-47A4-BC8C-9080845FC80D}" srcOrd="0" destOrd="0" parTransId="{EBFEF74C-3B8E-4FE0-BD8D-015E9E29D765}" sibTransId="{B450EFD8-261D-4C4C-B903-564EF5BD1E16}"/>
    <dgm:cxn modelId="{48092F72-6E49-4A34-A664-A6F491D0F937}" srcId="{A9C9577C-9478-4530-97C2-F2EAFFC030BB}" destId="{50570E04-EDC4-48A7-857A-E4693F6C84A3}" srcOrd="2" destOrd="0" parTransId="{C62B5457-35B6-4A54-8F2C-97446265D957}" sibTransId="{50A1393B-81B3-416E-B439-FD8C6232568F}"/>
    <dgm:cxn modelId="{BE533718-34B7-4355-8B67-CE7B09F4E2F6}" srcId="{A9C9577C-9478-4530-97C2-F2EAFFC030BB}" destId="{4229EDE5-D745-433A-87C8-D1B43AF9071F}" srcOrd="5" destOrd="0" parTransId="{3D02FAB5-D2A5-4BA5-A199-229CC39FEF05}" sibTransId="{0056812D-ED6E-4495-8358-38637E548C19}"/>
    <dgm:cxn modelId="{46E0FF17-DE49-49B1-AC05-54D7DB843FE1}" type="presOf" srcId="{4229EDE5-D745-433A-87C8-D1B43AF9071F}" destId="{020A6D2E-0FC6-4EC7-9D19-EDFB347FE911}" srcOrd="0" destOrd="0" presId="urn:microsoft.com/office/officeart/2005/8/layout/cycle2"/>
    <dgm:cxn modelId="{EA21FA21-DD95-4752-AFD5-DBF6C508F030}" type="presOf" srcId="{FD2938FC-3A4A-4AA4-A608-2B085F3A2133}" destId="{D8A7D202-1DCD-4DEB-BC29-C01935D1945F}" srcOrd="0" destOrd="0" presId="urn:microsoft.com/office/officeart/2005/8/layout/cycle2"/>
    <dgm:cxn modelId="{C44846CC-3E00-4AD3-B7EB-E64BAB279FB6}" type="presOf" srcId="{50A1393B-81B3-416E-B439-FD8C6232568F}" destId="{CD076E3E-0A9F-4FCF-894E-52FE2BF6430A}" srcOrd="0" destOrd="0" presId="urn:microsoft.com/office/officeart/2005/8/layout/cycle2"/>
    <dgm:cxn modelId="{B561AFB1-8A6E-45A8-A26F-6A92BF941B97}" type="presOf" srcId="{6C9E27D3-02CF-40ED-88DD-27651378192F}" destId="{29D882AA-FF74-4160-AB26-B955C7FC9104}" srcOrd="0" destOrd="0" presId="urn:microsoft.com/office/officeart/2005/8/layout/cycle2"/>
    <dgm:cxn modelId="{34BA73B0-F13F-4A97-9624-6746AD21A027}" type="presOf" srcId="{A52C0159-9BF8-4AE0-B962-881FECA43A1F}" destId="{66EA67B0-961E-4FBF-B559-15460A332285}" srcOrd="1" destOrd="0" presId="urn:microsoft.com/office/officeart/2005/8/layout/cycle2"/>
    <dgm:cxn modelId="{800C9C42-FBDE-4703-90B6-2F8EAC461098}" type="presOf" srcId="{A52C0159-9BF8-4AE0-B962-881FECA43A1F}" destId="{EDD95C1E-A116-4433-97F3-2AFA124A72BA}" srcOrd="0" destOrd="0" presId="urn:microsoft.com/office/officeart/2005/8/layout/cycle2"/>
    <dgm:cxn modelId="{DD347B5F-C86B-419E-B947-151D63E7E493}" type="presOf" srcId="{ACD31981-8C8E-4A49-9DE8-44C51D588057}" destId="{3072EDDA-A2CB-432D-AE69-DE7E749772DA}" srcOrd="0" destOrd="0" presId="urn:microsoft.com/office/officeart/2005/8/layout/cycle2"/>
    <dgm:cxn modelId="{DA6C660A-1F8F-492C-B017-3261138BEBFE}" srcId="{A9C9577C-9478-4530-97C2-F2EAFFC030BB}" destId="{6C9E27D3-02CF-40ED-88DD-27651378192F}" srcOrd="4" destOrd="0" parTransId="{ECA499A5-869D-46A5-A0FD-0B482064BAE7}" sibTransId="{A52C0159-9BF8-4AE0-B962-881FECA43A1F}"/>
    <dgm:cxn modelId="{93199865-E6DD-47AF-AFC7-10C68052B4DD}" type="presOf" srcId="{0056812D-ED6E-4495-8358-38637E548C19}" destId="{D66E3273-4D07-4BD6-BC6D-9BA9FE59C7A9}" srcOrd="0" destOrd="0" presId="urn:microsoft.com/office/officeart/2005/8/layout/cycle2"/>
    <dgm:cxn modelId="{B0949445-5DA0-4DF3-B0DB-BB833315CC60}" srcId="{A9C9577C-9478-4530-97C2-F2EAFFC030BB}" destId="{FD2938FC-3A4A-4AA4-A608-2B085F3A2133}" srcOrd="3" destOrd="0" parTransId="{B7113DEE-0C6C-44C4-8C79-102C39AA57CF}" sibTransId="{A6F55BDA-FF4D-44B7-A449-A2A6589AC2F7}"/>
    <dgm:cxn modelId="{FBB304BE-B224-4A45-AD5D-E6C64D1E96EA}" srcId="{A9C9577C-9478-4530-97C2-F2EAFFC030BB}" destId="{ACD31981-8C8E-4A49-9DE8-44C51D588057}" srcOrd="1" destOrd="0" parTransId="{55819B11-BAE5-496E-8F30-1C99478FB300}" sibTransId="{39A01D43-6FC5-4789-9800-B6C3031EE22E}"/>
    <dgm:cxn modelId="{2E380919-B401-4319-B3F2-44D21D1C9B72}" type="presOf" srcId="{39A01D43-6FC5-4789-9800-B6C3031EE22E}" destId="{98A498AA-64F3-47B2-A5A1-D143357C38D9}" srcOrd="0" destOrd="0" presId="urn:microsoft.com/office/officeart/2005/8/layout/cycle2"/>
    <dgm:cxn modelId="{F78AD6BA-2762-4E51-9CDB-21E92B538D68}" type="presOf" srcId="{39A01D43-6FC5-4789-9800-B6C3031EE22E}" destId="{D6B1C856-EA34-45AD-8088-2EBAAB69FC49}" srcOrd="1" destOrd="0" presId="urn:microsoft.com/office/officeart/2005/8/layout/cycle2"/>
    <dgm:cxn modelId="{CB72FE60-ECD5-4139-9F05-368D7CBDA37B}" type="presOf" srcId="{A6F55BDA-FF4D-44B7-A449-A2A6589AC2F7}" destId="{F96B4DF2-9D39-4CCF-AA98-3B9F3E636087}" srcOrd="0" destOrd="0" presId="urn:microsoft.com/office/officeart/2005/8/layout/cycle2"/>
    <dgm:cxn modelId="{2250784B-9566-450F-899B-B4F48862B99D}" type="presOf" srcId="{B450EFD8-261D-4C4C-B903-564EF5BD1E16}" destId="{AFC6F4AB-F520-470D-894B-A2995F33B5ED}" srcOrd="1" destOrd="0" presId="urn:microsoft.com/office/officeart/2005/8/layout/cycle2"/>
    <dgm:cxn modelId="{0C51AE15-2042-4646-865F-52BF6C2DD452}" type="presOf" srcId="{50570E04-EDC4-48A7-857A-E4693F6C84A3}" destId="{001BFF4A-1544-410D-96E9-FDDB22597F46}" srcOrd="0" destOrd="0" presId="urn:microsoft.com/office/officeart/2005/8/layout/cycle2"/>
    <dgm:cxn modelId="{B01EEA54-CC0A-4D68-B6C7-466654C456CD}" type="presOf" srcId="{A6F55BDA-FF4D-44B7-A449-A2A6589AC2F7}" destId="{FA000EE4-B47D-4B30-BFCE-34B96CA30787}" srcOrd="1" destOrd="0" presId="urn:microsoft.com/office/officeart/2005/8/layout/cycle2"/>
    <dgm:cxn modelId="{89582E34-E8CF-4E4D-ADC7-D893970B42A0}" type="presParOf" srcId="{F02DE851-1CFF-4992-A7E3-8881FCFBDDC0}" destId="{D49C2215-221A-453E-BB88-AD87464B520A}" srcOrd="0" destOrd="0" presId="urn:microsoft.com/office/officeart/2005/8/layout/cycle2"/>
    <dgm:cxn modelId="{6323371A-CED4-4901-9120-3D153A31BC96}" type="presParOf" srcId="{F02DE851-1CFF-4992-A7E3-8881FCFBDDC0}" destId="{3BDFD27D-2416-4370-A273-5665B69B0F7C}" srcOrd="1" destOrd="0" presId="urn:microsoft.com/office/officeart/2005/8/layout/cycle2"/>
    <dgm:cxn modelId="{8B42B50F-2CB5-42DD-B7B1-35B523340625}" type="presParOf" srcId="{3BDFD27D-2416-4370-A273-5665B69B0F7C}" destId="{AFC6F4AB-F520-470D-894B-A2995F33B5ED}" srcOrd="0" destOrd="0" presId="urn:microsoft.com/office/officeart/2005/8/layout/cycle2"/>
    <dgm:cxn modelId="{B0D43666-CB7C-404C-8512-EDE37B378080}" type="presParOf" srcId="{F02DE851-1CFF-4992-A7E3-8881FCFBDDC0}" destId="{3072EDDA-A2CB-432D-AE69-DE7E749772DA}" srcOrd="2" destOrd="0" presId="urn:microsoft.com/office/officeart/2005/8/layout/cycle2"/>
    <dgm:cxn modelId="{31F22D76-68A6-4FD2-B455-19E224CEF3EA}" type="presParOf" srcId="{F02DE851-1CFF-4992-A7E3-8881FCFBDDC0}" destId="{98A498AA-64F3-47B2-A5A1-D143357C38D9}" srcOrd="3" destOrd="0" presId="urn:microsoft.com/office/officeart/2005/8/layout/cycle2"/>
    <dgm:cxn modelId="{2C571529-96D8-4BE1-9AAE-A3839B8D1771}" type="presParOf" srcId="{98A498AA-64F3-47B2-A5A1-D143357C38D9}" destId="{D6B1C856-EA34-45AD-8088-2EBAAB69FC49}" srcOrd="0" destOrd="0" presId="urn:microsoft.com/office/officeart/2005/8/layout/cycle2"/>
    <dgm:cxn modelId="{4944F384-439D-4ACC-AABE-D9B866864823}" type="presParOf" srcId="{F02DE851-1CFF-4992-A7E3-8881FCFBDDC0}" destId="{001BFF4A-1544-410D-96E9-FDDB22597F46}" srcOrd="4" destOrd="0" presId="urn:microsoft.com/office/officeart/2005/8/layout/cycle2"/>
    <dgm:cxn modelId="{FE72F1BC-18DA-4775-A5C8-077CB9F8D47E}" type="presParOf" srcId="{F02DE851-1CFF-4992-A7E3-8881FCFBDDC0}" destId="{CD076E3E-0A9F-4FCF-894E-52FE2BF6430A}" srcOrd="5" destOrd="0" presId="urn:microsoft.com/office/officeart/2005/8/layout/cycle2"/>
    <dgm:cxn modelId="{4512B2AE-2B76-4022-8521-BB49E866E99C}" type="presParOf" srcId="{CD076E3E-0A9F-4FCF-894E-52FE2BF6430A}" destId="{EFADB2F6-2438-4E2A-B831-548E9C67534C}" srcOrd="0" destOrd="0" presId="urn:microsoft.com/office/officeart/2005/8/layout/cycle2"/>
    <dgm:cxn modelId="{7D633F1C-556C-474D-AB3D-2D93422F2BCA}" type="presParOf" srcId="{F02DE851-1CFF-4992-A7E3-8881FCFBDDC0}" destId="{D8A7D202-1DCD-4DEB-BC29-C01935D1945F}" srcOrd="6" destOrd="0" presId="urn:microsoft.com/office/officeart/2005/8/layout/cycle2"/>
    <dgm:cxn modelId="{4C2390EF-4FDA-4C49-9926-C73EC2729E08}" type="presParOf" srcId="{F02DE851-1CFF-4992-A7E3-8881FCFBDDC0}" destId="{F96B4DF2-9D39-4CCF-AA98-3B9F3E636087}" srcOrd="7" destOrd="0" presId="urn:microsoft.com/office/officeart/2005/8/layout/cycle2"/>
    <dgm:cxn modelId="{EE4F8745-EF59-442A-8EFC-E14E5869ED5F}" type="presParOf" srcId="{F96B4DF2-9D39-4CCF-AA98-3B9F3E636087}" destId="{FA000EE4-B47D-4B30-BFCE-34B96CA30787}" srcOrd="0" destOrd="0" presId="urn:microsoft.com/office/officeart/2005/8/layout/cycle2"/>
    <dgm:cxn modelId="{713D442A-09C9-4B93-84C1-15A3B4CE6661}" type="presParOf" srcId="{F02DE851-1CFF-4992-A7E3-8881FCFBDDC0}" destId="{29D882AA-FF74-4160-AB26-B955C7FC9104}" srcOrd="8" destOrd="0" presId="urn:microsoft.com/office/officeart/2005/8/layout/cycle2"/>
    <dgm:cxn modelId="{8E6400DD-E7EE-4CCF-86FE-59644B01032B}" type="presParOf" srcId="{F02DE851-1CFF-4992-A7E3-8881FCFBDDC0}" destId="{EDD95C1E-A116-4433-97F3-2AFA124A72BA}" srcOrd="9" destOrd="0" presId="urn:microsoft.com/office/officeart/2005/8/layout/cycle2"/>
    <dgm:cxn modelId="{7AAAC400-23C4-461C-82D3-577D6FC677FD}" type="presParOf" srcId="{EDD95C1E-A116-4433-97F3-2AFA124A72BA}" destId="{66EA67B0-961E-4FBF-B559-15460A332285}" srcOrd="0" destOrd="0" presId="urn:microsoft.com/office/officeart/2005/8/layout/cycle2"/>
    <dgm:cxn modelId="{4E58B924-2409-4912-878A-9B7F36C76E81}" type="presParOf" srcId="{F02DE851-1CFF-4992-A7E3-8881FCFBDDC0}" destId="{020A6D2E-0FC6-4EC7-9D19-EDFB347FE911}" srcOrd="10" destOrd="0" presId="urn:microsoft.com/office/officeart/2005/8/layout/cycle2"/>
    <dgm:cxn modelId="{1A2DBFA1-89F5-4FE2-8976-A3CF46338DEA}" type="presParOf" srcId="{F02DE851-1CFF-4992-A7E3-8881FCFBDDC0}" destId="{D66E3273-4D07-4BD6-BC6D-9BA9FE59C7A9}" srcOrd="11" destOrd="0" presId="urn:microsoft.com/office/officeart/2005/8/layout/cycle2"/>
    <dgm:cxn modelId="{FDD3AFB0-777B-440B-92E8-4EA0143D6E3C}" type="presParOf" srcId="{D66E3273-4D07-4BD6-BC6D-9BA9FE59C7A9}" destId="{118B50F2-BB39-4CA5-8E51-76A4A57797C9}" srcOrd="0" destOrd="0" presId="urn:microsoft.com/office/officeart/2005/8/layout/cycle2"/>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595D8C-DE05-46E6-9C8D-8CB85F8ED499}">
      <dsp:nvSpPr>
        <dsp:cNvPr id="0" name=""/>
        <dsp:cNvSpPr/>
      </dsp:nvSpPr>
      <dsp:spPr>
        <a:xfrm rot="5400000">
          <a:off x="283243" y="1919198"/>
          <a:ext cx="848708" cy="1412231"/>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14D712E1-3420-4225-8838-C96BA1759561}">
      <dsp:nvSpPr>
        <dsp:cNvPr id="0" name=""/>
        <dsp:cNvSpPr/>
      </dsp:nvSpPr>
      <dsp:spPr>
        <a:xfrm>
          <a:off x="141572" y="2341151"/>
          <a:ext cx="1274970" cy="11175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en-US" sz="2200" kern="1200" dirty="0" smtClean="0"/>
            <a:t>Kissing</a:t>
          </a:r>
          <a:endParaRPr lang="en-US" sz="2200" kern="1200" dirty="0"/>
        </a:p>
      </dsp:txBody>
      <dsp:txXfrm>
        <a:off x="141572" y="2341151"/>
        <a:ext cx="1274970" cy="1117586"/>
      </dsp:txXfrm>
    </dsp:sp>
    <dsp:sp modelId="{44A4225F-288D-4AE6-BAD4-D399290A9EF2}">
      <dsp:nvSpPr>
        <dsp:cNvPr id="0" name=""/>
        <dsp:cNvSpPr/>
      </dsp:nvSpPr>
      <dsp:spPr>
        <a:xfrm>
          <a:off x="1175982" y="1815228"/>
          <a:ext cx="240560" cy="240560"/>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0D124B5B-3FC4-491D-8ED2-C8835DB61C25}">
      <dsp:nvSpPr>
        <dsp:cNvPr id="0" name=""/>
        <dsp:cNvSpPr/>
      </dsp:nvSpPr>
      <dsp:spPr>
        <a:xfrm rot="5400000">
          <a:off x="1844055" y="1532974"/>
          <a:ext cx="848708" cy="1412231"/>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C16D5CCC-4943-4730-8062-5974C52AB741}">
      <dsp:nvSpPr>
        <dsp:cNvPr id="0" name=""/>
        <dsp:cNvSpPr/>
      </dsp:nvSpPr>
      <dsp:spPr>
        <a:xfrm>
          <a:off x="1702385" y="1954927"/>
          <a:ext cx="1274970" cy="11175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en-US" sz="2200" kern="1200" dirty="0" smtClean="0"/>
            <a:t>Fondling</a:t>
          </a:r>
          <a:endParaRPr lang="en-US" sz="2200" kern="1200" dirty="0"/>
        </a:p>
      </dsp:txBody>
      <dsp:txXfrm>
        <a:off x="1702385" y="1954927"/>
        <a:ext cx="1274970" cy="1117586"/>
      </dsp:txXfrm>
    </dsp:sp>
    <dsp:sp modelId="{8660E8EA-BF20-40A2-8D18-17D4808D8BC9}">
      <dsp:nvSpPr>
        <dsp:cNvPr id="0" name=""/>
        <dsp:cNvSpPr/>
      </dsp:nvSpPr>
      <dsp:spPr>
        <a:xfrm>
          <a:off x="2736795" y="1429004"/>
          <a:ext cx="240560" cy="240560"/>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A15022C2-9662-4658-86D0-006B78CC84E7}">
      <dsp:nvSpPr>
        <dsp:cNvPr id="0" name=""/>
        <dsp:cNvSpPr/>
      </dsp:nvSpPr>
      <dsp:spPr>
        <a:xfrm rot="5400000">
          <a:off x="3404868" y="1146749"/>
          <a:ext cx="848708" cy="1412231"/>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36037A74-5139-45AF-BFC2-B34B41129C2C}">
      <dsp:nvSpPr>
        <dsp:cNvPr id="0" name=""/>
        <dsp:cNvSpPr/>
      </dsp:nvSpPr>
      <dsp:spPr>
        <a:xfrm>
          <a:off x="3263197" y="1568702"/>
          <a:ext cx="1274970" cy="11175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en-US" sz="2200" kern="1200" dirty="0" smtClean="0"/>
            <a:t>Oral Sex</a:t>
          </a:r>
          <a:endParaRPr lang="en-US" sz="2200" kern="1200" dirty="0"/>
        </a:p>
      </dsp:txBody>
      <dsp:txXfrm>
        <a:off x="3263197" y="1568702"/>
        <a:ext cx="1274970" cy="1117586"/>
      </dsp:txXfrm>
    </dsp:sp>
    <dsp:sp modelId="{8E1AFAFA-3A9E-4128-A267-49536BFE8879}">
      <dsp:nvSpPr>
        <dsp:cNvPr id="0" name=""/>
        <dsp:cNvSpPr/>
      </dsp:nvSpPr>
      <dsp:spPr>
        <a:xfrm>
          <a:off x="4297607" y="1042779"/>
          <a:ext cx="240560" cy="240560"/>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E02C4F7A-5484-496E-AE50-C9961CC915AB}">
      <dsp:nvSpPr>
        <dsp:cNvPr id="0" name=""/>
        <dsp:cNvSpPr/>
      </dsp:nvSpPr>
      <dsp:spPr>
        <a:xfrm rot="5400000">
          <a:off x="4965680" y="760525"/>
          <a:ext cx="848708" cy="1412231"/>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E8D38AF8-99E8-4019-BD33-18AD22247B49}">
      <dsp:nvSpPr>
        <dsp:cNvPr id="0" name=""/>
        <dsp:cNvSpPr/>
      </dsp:nvSpPr>
      <dsp:spPr>
        <a:xfrm>
          <a:off x="4824010" y="1182477"/>
          <a:ext cx="1274970" cy="11175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en-US" sz="2200" kern="1200" dirty="0" smtClean="0"/>
            <a:t>Vaginal Sex</a:t>
          </a:r>
          <a:endParaRPr lang="en-US" sz="2200" kern="1200" dirty="0"/>
        </a:p>
      </dsp:txBody>
      <dsp:txXfrm>
        <a:off x="4824010" y="1182477"/>
        <a:ext cx="1274970" cy="1117586"/>
      </dsp:txXfrm>
    </dsp:sp>
    <dsp:sp modelId="{3F1548C6-AF1A-44DF-A14B-165D4D75896E}">
      <dsp:nvSpPr>
        <dsp:cNvPr id="0" name=""/>
        <dsp:cNvSpPr/>
      </dsp:nvSpPr>
      <dsp:spPr>
        <a:xfrm>
          <a:off x="5858420" y="656555"/>
          <a:ext cx="240560" cy="240560"/>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E6308722-A608-4FFF-A9B5-B5B5E20A51AA}">
      <dsp:nvSpPr>
        <dsp:cNvPr id="0" name=""/>
        <dsp:cNvSpPr/>
      </dsp:nvSpPr>
      <dsp:spPr>
        <a:xfrm rot="5400000">
          <a:off x="6526493" y="374300"/>
          <a:ext cx="848708" cy="1412231"/>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543E7482-0C0A-41D3-BD3B-F28507204EDC}">
      <dsp:nvSpPr>
        <dsp:cNvPr id="0" name=""/>
        <dsp:cNvSpPr/>
      </dsp:nvSpPr>
      <dsp:spPr>
        <a:xfrm>
          <a:off x="6384823" y="796253"/>
          <a:ext cx="1274970" cy="11175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en-US" sz="2200" kern="1200" dirty="0" smtClean="0"/>
            <a:t>Orgasm</a:t>
          </a:r>
          <a:endParaRPr lang="en-US" sz="2200" kern="1200" dirty="0"/>
        </a:p>
      </dsp:txBody>
      <dsp:txXfrm>
        <a:off x="6384823" y="796253"/>
        <a:ext cx="1274970" cy="11175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9C2215-221A-453E-BB88-AD87464B520A}">
      <dsp:nvSpPr>
        <dsp:cNvPr id="0" name=""/>
        <dsp:cNvSpPr/>
      </dsp:nvSpPr>
      <dsp:spPr>
        <a:xfrm>
          <a:off x="3174117" y="126"/>
          <a:ext cx="1313040" cy="1313040"/>
        </a:xfrm>
        <a:prstGeom prst="ellipse">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Use Sex Toys</a:t>
          </a:r>
          <a:endParaRPr lang="en-US" sz="1400" kern="1200" dirty="0"/>
        </a:p>
      </dsp:txBody>
      <dsp:txXfrm>
        <a:off x="3366407" y="192416"/>
        <a:ext cx="928460" cy="928460"/>
      </dsp:txXfrm>
    </dsp:sp>
    <dsp:sp modelId="{3BDFD27D-2416-4370-A273-5665B69B0F7C}">
      <dsp:nvSpPr>
        <dsp:cNvPr id="0" name=""/>
        <dsp:cNvSpPr/>
      </dsp:nvSpPr>
      <dsp:spPr>
        <a:xfrm rot="1800000">
          <a:off x="4501393" y="923190"/>
          <a:ext cx="349382" cy="443151"/>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4508414" y="985616"/>
        <a:ext cx="244567" cy="265891"/>
      </dsp:txXfrm>
    </dsp:sp>
    <dsp:sp modelId="{3072EDDA-A2CB-432D-AE69-DE7E749772DA}">
      <dsp:nvSpPr>
        <dsp:cNvPr id="0" name=""/>
        <dsp:cNvSpPr/>
      </dsp:nvSpPr>
      <dsp:spPr>
        <a:xfrm>
          <a:off x="4882138" y="986253"/>
          <a:ext cx="1313040" cy="1313040"/>
        </a:xfrm>
        <a:prstGeom prst="ellipse">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Kissing</a:t>
          </a:r>
          <a:endParaRPr lang="en-US" sz="1400" kern="1200" dirty="0"/>
        </a:p>
      </dsp:txBody>
      <dsp:txXfrm>
        <a:off x="5074428" y="1178543"/>
        <a:ext cx="928460" cy="928460"/>
      </dsp:txXfrm>
    </dsp:sp>
    <dsp:sp modelId="{98A498AA-64F3-47B2-A5A1-D143357C38D9}">
      <dsp:nvSpPr>
        <dsp:cNvPr id="0" name=""/>
        <dsp:cNvSpPr/>
      </dsp:nvSpPr>
      <dsp:spPr>
        <a:xfrm rot="5400000">
          <a:off x="5363967" y="2397436"/>
          <a:ext cx="349382" cy="443151"/>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5416375" y="2433659"/>
        <a:ext cx="244567" cy="265891"/>
      </dsp:txXfrm>
    </dsp:sp>
    <dsp:sp modelId="{001BFF4A-1544-410D-96E9-FDDB22597F46}">
      <dsp:nvSpPr>
        <dsp:cNvPr id="0" name=""/>
        <dsp:cNvSpPr/>
      </dsp:nvSpPr>
      <dsp:spPr>
        <a:xfrm>
          <a:off x="4882138" y="2958506"/>
          <a:ext cx="1313040" cy="1313040"/>
        </a:xfrm>
        <a:prstGeom prst="ellipse">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Oral Sex</a:t>
          </a:r>
          <a:endParaRPr lang="en-US" sz="1400" kern="1200" dirty="0"/>
        </a:p>
      </dsp:txBody>
      <dsp:txXfrm>
        <a:off x="5074428" y="3150796"/>
        <a:ext cx="928460" cy="928460"/>
      </dsp:txXfrm>
    </dsp:sp>
    <dsp:sp modelId="{CD076E3E-0A9F-4FCF-894E-52FE2BF6430A}">
      <dsp:nvSpPr>
        <dsp:cNvPr id="0" name=""/>
        <dsp:cNvSpPr/>
      </dsp:nvSpPr>
      <dsp:spPr>
        <a:xfrm rot="9000000">
          <a:off x="4518520" y="3881569"/>
          <a:ext cx="349382" cy="443151"/>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10800000">
        <a:off x="4616314" y="3943995"/>
        <a:ext cx="244567" cy="265891"/>
      </dsp:txXfrm>
    </dsp:sp>
    <dsp:sp modelId="{D8A7D202-1DCD-4DEB-BC29-C01935D1945F}">
      <dsp:nvSpPr>
        <dsp:cNvPr id="0" name=""/>
        <dsp:cNvSpPr/>
      </dsp:nvSpPr>
      <dsp:spPr>
        <a:xfrm>
          <a:off x="3174117" y="3944632"/>
          <a:ext cx="1313040" cy="1313040"/>
        </a:xfrm>
        <a:prstGeom prst="ellipse">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Spanking</a:t>
          </a:r>
          <a:endParaRPr lang="en-US" sz="1400" kern="1200" dirty="0"/>
        </a:p>
      </dsp:txBody>
      <dsp:txXfrm>
        <a:off x="3366407" y="4136922"/>
        <a:ext cx="928460" cy="928460"/>
      </dsp:txXfrm>
    </dsp:sp>
    <dsp:sp modelId="{F96B4DF2-9D39-4CCF-AA98-3B9F3E636087}">
      <dsp:nvSpPr>
        <dsp:cNvPr id="0" name=""/>
        <dsp:cNvSpPr/>
      </dsp:nvSpPr>
      <dsp:spPr>
        <a:xfrm rot="12600000">
          <a:off x="2810499" y="3891458"/>
          <a:ext cx="349382" cy="443151"/>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10800000">
        <a:off x="2908293" y="4006292"/>
        <a:ext cx="244567" cy="265891"/>
      </dsp:txXfrm>
    </dsp:sp>
    <dsp:sp modelId="{29D882AA-FF74-4160-AB26-B955C7FC9104}">
      <dsp:nvSpPr>
        <dsp:cNvPr id="0" name=""/>
        <dsp:cNvSpPr/>
      </dsp:nvSpPr>
      <dsp:spPr>
        <a:xfrm>
          <a:off x="1466095" y="2958506"/>
          <a:ext cx="1313040" cy="1313040"/>
        </a:xfrm>
        <a:prstGeom prst="ellipse">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Showering together</a:t>
          </a:r>
        </a:p>
      </dsp:txBody>
      <dsp:txXfrm>
        <a:off x="1658385" y="3150796"/>
        <a:ext cx="928460" cy="928460"/>
      </dsp:txXfrm>
    </dsp:sp>
    <dsp:sp modelId="{EDD95C1E-A116-4433-97F3-2AFA124A72BA}">
      <dsp:nvSpPr>
        <dsp:cNvPr id="0" name=""/>
        <dsp:cNvSpPr/>
      </dsp:nvSpPr>
      <dsp:spPr>
        <a:xfrm rot="16200000">
          <a:off x="1947925" y="2417212"/>
          <a:ext cx="349382" cy="443151"/>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2000333" y="2558250"/>
        <a:ext cx="244567" cy="265891"/>
      </dsp:txXfrm>
    </dsp:sp>
    <dsp:sp modelId="{020A6D2E-0FC6-4EC7-9D19-EDFB347FE911}">
      <dsp:nvSpPr>
        <dsp:cNvPr id="0" name=""/>
        <dsp:cNvSpPr/>
      </dsp:nvSpPr>
      <dsp:spPr>
        <a:xfrm>
          <a:off x="1466095" y="986253"/>
          <a:ext cx="1313040" cy="1313040"/>
        </a:xfrm>
        <a:prstGeom prst="ellipse">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Back massage</a:t>
          </a:r>
          <a:endParaRPr lang="en-US" sz="1400" kern="1200" dirty="0"/>
        </a:p>
      </dsp:txBody>
      <dsp:txXfrm>
        <a:off x="1658385" y="1178543"/>
        <a:ext cx="928460" cy="928460"/>
      </dsp:txXfrm>
    </dsp:sp>
    <dsp:sp modelId="{D66E3273-4D07-4BD6-BC6D-9BA9FE59C7A9}">
      <dsp:nvSpPr>
        <dsp:cNvPr id="0" name=""/>
        <dsp:cNvSpPr/>
      </dsp:nvSpPr>
      <dsp:spPr>
        <a:xfrm rot="19800000">
          <a:off x="2793372" y="933078"/>
          <a:ext cx="349382" cy="443151"/>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2800393" y="1047912"/>
        <a:ext cx="244567" cy="26589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595D8C-DE05-46E6-9C8D-8CB85F8ED499}">
      <dsp:nvSpPr>
        <dsp:cNvPr id="0" name=""/>
        <dsp:cNvSpPr/>
      </dsp:nvSpPr>
      <dsp:spPr>
        <a:xfrm rot="5400000">
          <a:off x="174270" y="981561"/>
          <a:ext cx="523458" cy="871022"/>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14D712E1-3420-4225-8838-C96BA1759561}">
      <dsp:nvSpPr>
        <dsp:cNvPr id="0" name=""/>
        <dsp:cNvSpPr/>
      </dsp:nvSpPr>
      <dsp:spPr>
        <a:xfrm>
          <a:off x="86892" y="1241809"/>
          <a:ext cx="786364" cy="6892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lvl="0" algn="l" defTabSz="577850">
            <a:lnSpc>
              <a:spcPct val="90000"/>
            </a:lnSpc>
            <a:spcBef>
              <a:spcPct val="0"/>
            </a:spcBef>
            <a:spcAft>
              <a:spcPct val="35000"/>
            </a:spcAft>
          </a:pPr>
          <a:r>
            <a:rPr lang="en-US" sz="1300" kern="1200" dirty="0" smtClean="0"/>
            <a:t>Kissing</a:t>
          </a:r>
          <a:endParaRPr lang="en-US" sz="1300" kern="1200" dirty="0"/>
        </a:p>
      </dsp:txBody>
      <dsp:txXfrm>
        <a:off x="86892" y="1241809"/>
        <a:ext cx="786364" cy="689294"/>
      </dsp:txXfrm>
    </dsp:sp>
    <dsp:sp modelId="{44A4225F-288D-4AE6-BAD4-D399290A9EF2}">
      <dsp:nvSpPr>
        <dsp:cNvPr id="0" name=""/>
        <dsp:cNvSpPr/>
      </dsp:nvSpPr>
      <dsp:spPr>
        <a:xfrm>
          <a:off x="724886" y="917435"/>
          <a:ext cx="148370" cy="148370"/>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0D124B5B-3FC4-491D-8ED2-C8835DB61C25}">
      <dsp:nvSpPr>
        <dsp:cNvPr id="0" name=""/>
        <dsp:cNvSpPr/>
      </dsp:nvSpPr>
      <dsp:spPr>
        <a:xfrm rot="5400000">
          <a:off x="1136934" y="743349"/>
          <a:ext cx="523458" cy="871022"/>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C16D5CCC-4943-4730-8062-5974C52AB741}">
      <dsp:nvSpPr>
        <dsp:cNvPr id="0" name=""/>
        <dsp:cNvSpPr/>
      </dsp:nvSpPr>
      <dsp:spPr>
        <a:xfrm>
          <a:off x="1049556" y="1003597"/>
          <a:ext cx="786364" cy="6892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lvl="0" algn="l" defTabSz="577850">
            <a:lnSpc>
              <a:spcPct val="90000"/>
            </a:lnSpc>
            <a:spcBef>
              <a:spcPct val="0"/>
            </a:spcBef>
            <a:spcAft>
              <a:spcPct val="35000"/>
            </a:spcAft>
          </a:pPr>
          <a:r>
            <a:rPr lang="en-US" sz="1300" kern="1200" dirty="0" smtClean="0"/>
            <a:t>Fondling</a:t>
          </a:r>
          <a:endParaRPr lang="en-US" sz="1300" kern="1200" dirty="0"/>
        </a:p>
      </dsp:txBody>
      <dsp:txXfrm>
        <a:off x="1049556" y="1003597"/>
        <a:ext cx="786364" cy="689294"/>
      </dsp:txXfrm>
    </dsp:sp>
    <dsp:sp modelId="{8660E8EA-BF20-40A2-8D18-17D4808D8BC9}">
      <dsp:nvSpPr>
        <dsp:cNvPr id="0" name=""/>
        <dsp:cNvSpPr/>
      </dsp:nvSpPr>
      <dsp:spPr>
        <a:xfrm>
          <a:off x="1687549" y="679223"/>
          <a:ext cx="148370" cy="148370"/>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A15022C2-9662-4658-86D0-006B78CC84E7}">
      <dsp:nvSpPr>
        <dsp:cNvPr id="0" name=""/>
        <dsp:cNvSpPr/>
      </dsp:nvSpPr>
      <dsp:spPr>
        <a:xfrm rot="5400000">
          <a:off x="2099598" y="505137"/>
          <a:ext cx="523458" cy="871022"/>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36037A74-5139-45AF-BFC2-B34B41129C2C}">
      <dsp:nvSpPr>
        <dsp:cNvPr id="0" name=""/>
        <dsp:cNvSpPr/>
      </dsp:nvSpPr>
      <dsp:spPr>
        <a:xfrm>
          <a:off x="2012219" y="765385"/>
          <a:ext cx="786364" cy="6892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lvl="0" algn="l" defTabSz="577850">
            <a:lnSpc>
              <a:spcPct val="90000"/>
            </a:lnSpc>
            <a:spcBef>
              <a:spcPct val="0"/>
            </a:spcBef>
            <a:spcAft>
              <a:spcPct val="35000"/>
            </a:spcAft>
          </a:pPr>
          <a:r>
            <a:rPr lang="en-US" sz="1300" kern="1200" dirty="0" smtClean="0"/>
            <a:t>Oral Sex</a:t>
          </a:r>
          <a:endParaRPr lang="en-US" sz="1300" kern="1200" dirty="0"/>
        </a:p>
      </dsp:txBody>
      <dsp:txXfrm>
        <a:off x="2012219" y="765385"/>
        <a:ext cx="786364" cy="689294"/>
      </dsp:txXfrm>
    </dsp:sp>
    <dsp:sp modelId="{8E1AFAFA-3A9E-4128-A267-49536BFE8879}">
      <dsp:nvSpPr>
        <dsp:cNvPr id="0" name=""/>
        <dsp:cNvSpPr/>
      </dsp:nvSpPr>
      <dsp:spPr>
        <a:xfrm>
          <a:off x="2650213" y="441011"/>
          <a:ext cx="148370" cy="148370"/>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E02C4F7A-5484-496E-AE50-C9961CC915AB}">
      <dsp:nvSpPr>
        <dsp:cNvPr id="0" name=""/>
        <dsp:cNvSpPr/>
      </dsp:nvSpPr>
      <dsp:spPr>
        <a:xfrm rot="5400000">
          <a:off x="3062261" y="266925"/>
          <a:ext cx="523458" cy="871022"/>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E8D38AF8-99E8-4019-BD33-18AD22247B49}">
      <dsp:nvSpPr>
        <dsp:cNvPr id="0" name=""/>
        <dsp:cNvSpPr/>
      </dsp:nvSpPr>
      <dsp:spPr>
        <a:xfrm>
          <a:off x="2974883" y="527173"/>
          <a:ext cx="786364" cy="6892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lvl="0" algn="l" defTabSz="577850">
            <a:lnSpc>
              <a:spcPct val="90000"/>
            </a:lnSpc>
            <a:spcBef>
              <a:spcPct val="0"/>
            </a:spcBef>
            <a:spcAft>
              <a:spcPct val="35000"/>
            </a:spcAft>
          </a:pPr>
          <a:r>
            <a:rPr lang="en-US" sz="1300" kern="1200" dirty="0" smtClean="0"/>
            <a:t>Vaginal Sex</a:t>
          </a:r>
          <a:endParaRPr lang="en-US" sz="1300" kern="1200" dirty="0"/>
        </a:p>
      </dsp:txBody>
      <dsp:txXfrm>
        <a:off x="2974883" y="527173"/>
        <a:ext cx="786364" cy="689294"/>
      </dsp:txXfrm>
    </dsp:sp>
    <dsp:sp modelId="{3F1548C6-AF1A-44DF-A14B-165D4D75896E}">
      <dsp:nvSpPr>
        <dsp:cNvPr id="0" name=""/>
        <dsp:cNvSpPr/>
      </dsp:nvSpPr>
      <dsp:spPr>
        <a:xfrm>
          <a:off x="3612877" y="202799"/>
          <a:ext cx="148370" cy="148370"/>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E6308722-A608-4FFF-A9B5-B5B5E20A51AA}">
      <dsp:nvSpPr>
        <dsp:cNvPr id="0" name=""/>
        <dsp:cNvSpPr/>
      </dsp:nvSpPr>
      <dsp:spPr>
        <a:xfrm rot="5400000">
          <a:off x="4024925" y="28713"/>
          <a:ext cx="523458" cy="871022"/>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543E7482-0C0A-41D3-BD3B-F28507204EDC}">
      <dsp:nvSpPr>
        <dsp:cNvPr id="0" name=""/>
        <dsp:cNvSpPr/>
      </dsp:nvSpPr>
      <dsp:spPr>
        <a:xfrm>
          <a:off x="3937547" y="288961"/>
          <a:ext cx="786364" cy="6892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lvl="0" algn="l" defTabSz="577850">
            <a:lnSpc>
              <a:spcPct val="90000"/>
            </a:lnSpc>
            <a:spcBef>
              <a:spcPct val="0"/>
            </a:spcBef>
            <a:spcAft>
              <a:spcPct val="35000"/>
            </a:spcAft>
          </a:pPr>
          <a:r>
            <a:rPr lang="en-US" sz="1300" kern="1200" dirty="0" smtClean="0"/>
            <a:t>Orgasm</a:t>
          </a:r>
          <a:endParaRPr lang="en-US" sz="1300" kern="1200" dirty="0"/>
        </a:p>
      </dsp:txBody>
      <dsp:txXfrm>
        <a:off x="3937547" y="288961"/>
        <a:ext cx="786364" cy="6892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9C2215-221A-453E-BB88-AD87464B520A}">
      <dsp:nvSpPr>
        <dsp:cNvPr id="0" name=""/>
        <dsp:cNvSpPr/>
      </dsp:nvSpPr>
      <dsp:spPr>
        <a:xfrm>
          <a:off x="1572154" y="1158"/>
          <a:ext cx="894289" cy="894289"/>
        </a:xfrm>
        <a:prstGeom prst="ellipse">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smtClean="0"/>
            <a:t>Use Sex Toys</a:t>
          </a:r>
          <a:endParaRPr lang="en-US" sz="1000" kern="1200" dirty="0"/>
        </a:p>
      </dsp:txBody>
      <dsp:txXfrm>
        <a:off x="1703120" y="132124"/>
        <a:ext cx="632357" cy="632357"/>
      </dsp:txXfrm>
    </dsp:sp>
    <dsp:sp modelId="{3BDFD27D-2416-4370-A273-5665B69B0F7C}">
      <dsp:nvSpPr>
        <dsp:cNvPr id="0" name=""/>
        <dsp:cNvSpPr/>
      </dsp:nvSpPr>
      <dsp:spPr>
        <a:xfrm rot="1800000">
          <a:off x="2476004" y="629630"/>
          <a:ext cx="237496" cy="301822"/>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a:off x="2480777" y="672182"/>
        <a:ext cx="166247" cy="181094"/>
      </dsp:txXfrm>
    </dsp:sp>
    <dsp:sp modelId="{3072EDDA-A2CB-432D-AE69-DE7E749772DA}">
      <dsp:nvSpPr>
        <dsp:cNvPr id="0" name=""/>
        <dsp:cNvSpPr/>
      </dsp:nvSpPr>
      <dsp:spPr>
        <a:xfrm>
          <a:off x="2734704" y="672357"/>
          <a:ext cx="894289" cy="894289"/>
        </a:xfrm>
        <a:prstGeom prst="ellipse">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smtClean="0"/>
            <a:t>Kissing</a:t>
          </a:r>
          <a:endParaRPr lang="en-US" sz="1000" kern="1200" dirty="0"/>
        </a:p>
      </dsp:txBody>
      <dsp:txXfrm>
        <a:off x="2865670" y="803323"/>
        <a:ext cx="632357" cy="632357"/>
      </dsp:txXfrm>
    </dsp:sp>
    <dsp:sp modelId="{98A498AA-64F3-47B2-A5A1-D143357C38D9}">
      <dsp:nvSpPr>
        <dsp:cNvPr id="0" name=""/>
        <dsp:cNvSpPr/>
      </dsp:nvSpPr>
      <dsp:spPr>
        <a:xfrm rot="5400000">
          <a:off x="3063100" y="1633067"/>
          <a:ext cx="237496" cy="301822"/>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a:off x="3098725" y="1657807"/>
        <a:ext cx="166247" cy="181094"/>
      </dsp:txXfrm>
    </dsp:sp>
    <dsp:sp modelId="{001BFF4A-1544-410D-96E9-FDDB22597F46}">
      <dsp:nvSpPr>
        <dsp:cNvPr id="0" name=""/>
        <dsp:cNvSpPr/>
      </dsp:nvSpPr>
      <dsp:spPr>
        <a:xfrm>
          <a:off x="2734704" y="2014753"/>
          <a:ext cx="894289" cy="894289"/>
        </a:xfrm>
        <a:prstGeom prst="ellipse">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smtClean="0"/>
            <a:t>Oral Sex</a:t>
          </a:r>
          <a:endParaRPr lang="en-US" sz="1000" kern="1200" dirty="0"/>
        </a:p>
      </dsp:txBody>
      <dsp:txXfrm>
        <a:off x="2865670" y="2145719"/>
        <a:ext cx="632357" cy="632357"/>
      </dsp:txXfrm>
    </dsp:sp>
    <dsp:sp modelId="{CD076E3E-0A9F-4FCF-894E-52FE2BF6430A}">
      <dsp:nvSpPr>
        <dsp:cNvPr id="0" name=""/>
        <dsp:cNvSpPr/>
      </dsp:nvSpPr>
      <dsp:spPr>
        <a:xfrm rot="9000000">
          <a:off x="2487646" y="2643225"/>
          <a:ext cx="237496" cy="301822"/>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rot="10800000">
        <a:off x="2554122" y="2685777"/>
        <a:ext cx="166247" cy="181094"/>
      </dsp:txXfrm>
    </dsp:sp>
    <dsp:sp modelId="{D8A7D202-1DCD-4DEB-BC29-C01935D1945F}">
      <dsp:nvSpPr>
        <dsp:cNvPr id="0" name=""/>
        <dsp:cNvSpPr/>
      </dsp:nvSpPr>
      <dsp:spPr>
        <a:xfrm>
          <a:off x="1572154" y="2685951"/>
          <a:ext cx="894289" cy="894289"/>
        </a:xfrm>
        <a:prstGeom prst="ellipse">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smtClean="0"/>
            <a:t>Spanking</a:t>
          </a:r>
          <a:endParaRPr lang="en-US" sz="1000" kern="1200" dirty="0"/>
        </a:p>
      </dsp:txBody>
      <dsp:txXfrm>
        <a:off x="1703120" y="2816917"/>
        <a:ext cx="632357" cy="632357"/>
      </dsp:txXfrm>
    </dsp:sp>
    <dsp:sp modelId="{F96B4DF2-9D39-4CCF-AA98-3B9F3E636087}">
      <dsp:nvSpPr>
        <dsp:cNvPr id="0" name=""/>
        <dsp:cNvSpPr/>
      </dsp:nvSpPr>
      <dsp:spPr>
        <a:xfrm rot="12600000">
          <a:off x="1325097" y="2649946"/>
          <a:ext cx="237496" cy="301822"/>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rot="10800000">
        <a:off x="1391573" y="2728122"/>
        <a:ext cx="166247" cy="181094"/>
      </dsp:txXfrm>
    </dsp:sp>
    <dsp:sp modelId="{29D882AA-FF74-4160-AB26-B955C7FC9104}">
      <dsp:nvSpPr>
        <dsp:cNvPr id="0" name=""/>
        <dsp:cNvSpPr/>
      </dsp:nvSpPr>
      <dsp:spPr>
        <a:xfrm>
          <a:off x="409605" y="2014753"/>
          <a:ext cx="894289" cy="894289"/>
        </a:xfrm>
        <a:prstGeom prst="ellipse">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smtClean="0"/>
            <a:t>Showering together</a:t>
          </a:r>
        </a:p>
      </dsp:txBody>
      <dsp:txXfrm>
        <a:off x="540571" y="2145719"/>
        <a:ext cx="632357" cy="632357"/>
      </dsp:txXfrm>
    </dsp:sp>
    <dsp:sp modelId="{EDD95C1E-A116-4433-97F3-2AFA124A72BA}">
      <dsp:nvSpPr>
        <dsp:cNvPr id="0" name=""/>
        <dsp:cNvSpPr/>
      </dsp:nvSpPr>
      <dsp:spPr>
        <a:xfrm rot="16200000">
          <a:off x="738001" y="1646510"/>
          <a:ext cx="237496" cy="301822"/>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a:off x="773626" y="1742499"/>
        <a:ext cx="166247" cy="181094"/>
      </dsp:txXfrm>
    </dsp:sp>
    <dsp:sp modelId="{020A6D2E-0FC6-4EC7-9D19-EDFB347FE911}">
      <dsp:nvSpPr>
        <dsp:cNvPr id="0" name=""/>
        <dsp:cNvSpPr/>
      </dsp:nvSpPr>
      <dsp:spPr>
        <a:xfrm>
          <a:off x="409605" y="672357"/>
          <a:ext cx="894289" cy="894289"/>
        </a:xfrm>
        <a:prstGeom prst="ellipse">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smtClean="0"/>
            <a:t>Back massage</a:t>
          </a:r>
          <a:endParaRPr lang="en-US" sz="1000" kern="1200" dirty="0"/>
        </a:p>
      </dsp:txBody>
      <dsp:txXfrm>
        <a:off x="540571" y="803323"/>
        <a:ext cx="632357" cy="632357"/>
      </dsp:txXfrm>
    </dsp:sp>
    <dsp:sp modelId="{D66E3273-4D07-4BD6-BC6D-9BA9FE59C7A9}">
      <dsp:nvSpPr>
        <dsp:cNvPr id="0" name=""/>
        <dsp:cNvSpPr/>
      </dsp:nvSpPr>
      <dsp:spPr>
        <a:xfrm rot="19800000">
          <a:off x="1313455" y="636352"/>
          <a:ext cx="237496" cy="301822"/>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a:off x="1318228" y="714528"/>
        <a:ext cx="166247" cy="181094"/>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en-US"/>
          </a:p>
        </p:txBody>
      </p:sp>
      <p:sp>
        <p:nvSpPr>
          <p:cNvPr id="44035" name="Rectangle 3"/>
          <p:cNvSpPr>
            <a:spLocks noGrp="1" noChangeArrowheads="1"/>
          </p:cNvSpPr>
          <p:nvPr>
            <p:ph type="dt" sz="quarter" idx="1"/>
          </p:nvPr>
        </p:nvSpPr>
        <p:spPr bwMode="auto">
          <a:xfrm>
            <a:off x="388620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en-US"/>
          </a:p>
        </p:txBody>
      </p:sp>
      <p:sp>
        <p:nvSpPr>
          <p:cNvPr id="44036" name="Rectangle 4"/>
          <p:cNvSpPr>
            <a:spLocks noGrp="1" noChangeArrowheads="1"/>
          </p:cNvSpPr>
          <p:nvPr>
            <p:ph type="ftr" sz="quarter" idx="2"/>
          </p:nvPr>
        </p:nvSpPr>
        <p:spPr bwMode="auto">
          <a:xfrm>
            <a:off x="0" y="8831263"/>
            <a:ext cx="2971800"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en-US"/>
          </a:p>
        </p:txBody>
      </p:sp>
      <p:sp>
        <p:nvSpPr>
          <p:cNvPr id="44037" name="Rectangle 5"/>
          <p:cNvSpPr>
            <a:spLocks noGrp="1" noChangeArrowheads="1"/>
          </p:cNvSpPr>
          <p:nvPr>
            <p:ph type="sldNum" sz="quarter" idx="3"/>
          </p:nvPr>
        </p:nvSpPr>
        <p:spPr bwMode="auto">
          <a:xfrm>
            <a:off x="3886200" y="8831263"/>
            <a:ext cx="2971800"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pPr>
              <a:defRPr/>
            </a:pPr>
            <a:fld id="{EA9C2AD7-D3A1-49FC-A4DB-33B9C3B9C067}" type="slidenum">
              <a:rPr lang="en-US"/>
              <a:pPr>
                <a:defRPr/>
              </a:pPr>
              <a:t>‹#›</a:t>
            </a:fld>
            <a:endParaRPr lang="en-US"/>
          </a:p>
        </p:txBody>
      </p:sp>
    </p:spTree>
    <p:extLst>
      <p:ext uri="{BB962C8B-B14F-4D97-AF65-F5344CB8AC3E}">
        <p14:creationId xmlns:p14="http://schemas.microsoft.com/office/powerpoint/2010/main" val="5638188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en-US"/>
          </a:p>
        </p:txBody>
      </p:sp>
      <p:sp>
        <p:nvSpPr>
          <p:cNvPr id="20483" name="Rectangle 3"/>
          <p:cNvSpPr>
            <a:spLocks noGrp="1" noChangeArrowheads="1"/>
          </p:cNvSpPr>
          <p:nvPr>
            <p:ph type="dt" idx="1"/>
          </p:nvPr>
        </p:nvSpPr>
        <p:spPr bwMode="auto">
          <a:xfrm>
            <a:off x="388620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en-US"/>
          </a:p>
        </p:txBody>
      </p:sp>
      <p:sp>
        <p:nvSpPr>
          <p:cNvPr id="34820"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5" name="Rectangle 5"/>
          <p:cNvSpPr>
            <a:spLocks noGrp="1" noChangeArrowheads="1"/>
          </p:cNvSpPr>
          <p:nvPr>
            <p:ph type="body" sz="quarter" idx="3"/>
          </p:nvPr>
        </p:nvSpPr>
        <p:spPr bwMode="auto">
          <a:xfrm>
            <a:off x="914400" y="4416425"/>
            <a:ext cx="5029200"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
        <p:nvSpPr>
          <p:cNvPr id="20486" name="Rectangle 6"/>
          <p:cNvSpPr>
            <a:spLocks noGrp="1" noChangeArrowheads="1"/>
          </p:cNvSpPr>
          <p:nvPr>
            <p:ph type="ftr" sz="quarter" idx="4"/>
          </p:nvPr>
        </p:nvSpPr>
        <p:spPr bwMode="auto">
          <a:xfrm>
            <a:off x="0" y="8831263"/>
            <a:ext cx="2971800"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en-US"/>
          </a:p>
        </p:txBody>
      </p:sp>
      <p:sp>
        <p:nvSpPr>
          <p:cNvPr id="20487" name="Rectangle 7"/>
          <p:cNvSpPr>
            <a:spLocks noGrp="1" noChangeArrowheads="1"/>
          </p:cNvSpPr>
          <p:nvPr>
            <p:ph type="sldNum" sz="quarter" idx="5"/>
          </p:nvPr>
        </p:nvSpPr>
        <p:spPr bwMode="auto">
          <a:xfrm>
            <a:off x="3886200" y="8831263"/>
            <a:ext cx="2971800"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pPr>
              <a:defRPr/>
            </a:pPr>
            <a:fld id="{7A157632-41D7-462B-B7E0-B637A9D5B202}" type="slidenum">
              <a:rPr lang="en-US"/>
              <a:pPr>
                <a:defRPr/>
              </a:pPr>
              <a:t>‹#›</a:t>
            </a:fld>
            <a:endParaRPr lang="en-US"/>
          </a:p>
        </p:txBody>
      </p:sp>
    </p:spTree>
    <p:extLst>
      <p:ext uri="{BB962C8B-B14F-4D97-AF65-F5344CB8AC3E}">
        <p14:creationId xmlns:p14="http://schemas.microsoft.com/office/powerpoint/2010/main" val="5332284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742950" indent="-28575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1143000" indent="-2286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600200" indent="-228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86792F19-074D-4E91-94AA-C637830D20F1}" type="slidenum">
              <a:rPr lang="en-US" smtClean="0">
                <a:latin typeface="Times New Roman" pitchFamily="18" charset="0"/>
              </a:rPr>
              <a:pPr/>
              <a:t>4</a:t>
            </a:fld>
            <a:endParaRPr lang="en-US" smtClean="0">
              <a:latin typeface="Times New Roman" pitchFamily="18" charset="0"/>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E4A6A499-686C-4D9F-AFDC-AF124E761508}" type="slidenum">
              <a:rPr lang="en-US" smtClean="0">
                <a:latin typeface="Times New Roman" pitchFamily="18" charset="0"/>
              </a:rPr>
              <a:pPr/>
              <a:t>5</a:t>
            </a:fld>
            <a:endParaRPr lang="en-US" smtClean="0">
              <a:latin typeface="Times New Roman" pitchFamily="18"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r>
              <a:rPr lang="en-US" u="sng" smtClean="0"/>
              <a:t>Vulva – external female genitilia</a:t>
            </a:r>
          </a:p>
          <a:p>
            <a:pPr>
              <a:buFontTx/>
              <a:buChar char="•"/>
            </a:pPr>
            <a:r>
              <a:rPr lang="en-US" u="sng" smtClean="0"/>
              <a:t>Vagina – is an internal structure</a:t>
            </a:r>
          </a:p>
          <a:p>
            <a:pPr>
              <a:buFontTx/>
              <a:buChar char="•"/>
            </a:pPr>
            <a:endParaRPr lang="en-US" u="sng" smtClean="0"/>
          </a:p>
          <a:p>
            <a:pPr>
              <a:buFontTx/>
              <a:buChar char="•"/>
            </a:pPr>
            <a:r>
              <a:rPr lang="en-US" u="sng" smtClean="0"/>
              <a:t>The external genitals</a:t>
            </a:r>
            <a:r>
              <a:rPr lang="en-US" smtClean="0"/>
              <a:t>:</a:t>
            </a:r>
          </a:p>
          <a:p>
            <a:pPr marL="457200" lvl="1" indent="0">
              <a:buFontTx/>
              <a:buChar char="•"/>
            </a:pPr>
            <a:r>
              <a:rPr lang="en-US" smtClean="0"/>
              <a:t>Mons veneris – mons pubis pad of fatty tissue that covers public bone</a:t>
            </a:r>
          </a:p>
          <a:p>
            <a:pPr marL="457200" lvl="1" indent="0">
              <a:buFontTx/>
              <a:buChar char="•"/>
            </a:pPr>
            <a:r>
              <a:rPr lang="en-US" smtClean="0"/>
              <a:t>Labia majoria</a:t>
            </a:r>
          </a:p>
          <a:p>
            <a:pPr marL="457200" lvl="1" indent="0">
              <a:buFontTx/>
              <a:buChar char="•"/>
            </a:pPr>
            <a:r>
              <a:rPr lang="en-US" smtClean="0"/>
              <a:t>Labia minora</a:t>
            </a:r>
          </a:p>
          <a:p>
            <a:pPr marL="457200" lvl="1" indent="0">
              <a:buFontTx/>
              <a:buChar char="•"/>
            </a:pPr>
            <a:r>
              <a:rPr lang="en-US" smtClean="0"/>
              <a:t>Clitoris – center of sexual arousal, high concentration of nerve endings, sole function is sexual arousal</a:t>
            </a:r>
          </a:p>
          <a:p>
            <a:pPr marL="457200" lvl="1" indent="0">
              <a:buFontTx/>
              <a:buChar char="•"/>
            </a:pPr>
            <a:r>
              <a:rPr lang="en-US" smtClean="0"/>
              <a:t>Vestibule – area enclosed by labia minora</a:t>
            </a:r>
          </a:p>
          <a:p>
            <a:pPr marL="457200" lvl="1" indent="0">
              <a:buFontTx/>
              <a:buChar char="•"/>
            </a:pPr>
            <a:r>
              <a:rPr lang="en-US" smtClean="0"/>
              <a:t>Urethral opening </a:t>
            </a:r>
          </a:p>
          <a:p>
            <a:pPr marL="457200" lvl="1" indent="0">
              <a:buFontTx/>
              <a:buChar char="•"/>
            </a:pPr>
            <a:r>
              <a:rPr lang="en-US" smtClean="0"/>
              <a:t>Hymen – named for Roman god of marriage, thin membrane</a:t>
            </a:r>
          </a:p>
          <a:p>
            <a:pPr marL="457200" lvl="1" indent="0">
              <a:buFontTx/>
              <a:buChar char="•"/>
            </a:pPr>
            <a:r>
              <a:rPr lang="en-US" smtClean="0"/>
              <a:t>two small ducts from Barhtolin’s glands or vestibular glands – secret a small amount of moisture during sex</a:t>
            </a:r>
          </a:p>
          <a:p>
            <a:pPr>
              <a:buFontTx/>
              <a:buChar char="•"/>
            </a:pPr>
            <a:r>
              <a:rPr lang="en-US" u="sng" smtClean="0"/>
              <a:t>The internal genitals</a:t>
            </a:r>
            <a:r>
              <a:rPr lang="en-US" smtClean="0"/>
              <a:t>:</a:t>
            </a:r>
          </a:p>
          <a:p>
            <a:pPr marL="457200" lvl="1" indent="0">
              <a:buFontTx/>
              <a:buChar char="•"/>
            </a:pPr>
            <a:r>
              <a:rPr lang="en-US" smtClean="0"/>
              <a:t>Vagina – from latin word for sheath, flexible muscular structure – two functions – encompasses penis during coitus and birth canal</a:t>
            </a:r>
          </a:p>
          <a:p>
            <a:pPr marL="457200" lvl="1" indent="0">
              <a:buFontTx/>
              <a:buChar char="•"/>
            </a:pPr>
            <a:r>
              <a:rPr lang="en-US" smtClean="0"/>
              <a:t>Grafenberg Spot</a:t>
            </a:r>
          </a:p>
          <a:p>
            <a:pPr marL="457200" lvl="1" indent="0">
              <a:buFontTx/>
              <a:buChar char="•"/>
            </a:pPr>
            <a:r>
              <a:rPr lang="en-US" smtClean="0"/>
              <a:t>Female prostrate – Skene gland, suggested source of female ejaculate</a:t>
            </a:r>
          </a:p>
          <a:p>
            <a:pPr marL="457200" lvl="1" indent="0">
              <a:buFontTx/>
              <a:buChar char="•"/>
            </a:pPr>
            <a:r>
              <a:rPr lang="en-US" smtClean="0"/>
              <a:t>Uterus – cervix, os</a:t>
            </a:r>
          </a:p>
          <a:p>
            <a:pPr marL="457200" lvl="1" indent="0">
              <a:buFontTx/>
              <a:buChar char="•"/>
            </a:pPr>
            <a:r>
              <a:rPr lang="en-US" smtClean="0"/>
              <a:t>Fallopian tubes and ovaries </a:t>
            </a:r>
            <a:endParaRPr lang="en-US" u="sng"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A157632-41D7-462B-B7E0-B637A9D5B202}" type="slidenum">
              <a:rPr lang="en-US" smtClean="0"/>
              <a:pPr>
                <a:defRPr/>
              </a:pPr>
              <a:t>6</a:t>
            </a:fld>
            <a:endParaRPr lang="en-US"/>
          </a:p>
        </p:txBody>
      </p:sp>
    </p:spTree>
    <p:extLst>
      <p:ext uri="{BB962C8B-B14F-4D97-AF65-F5344CB8AC3E}">
        <p14:creationId xmlns:p14="http://schemas.microsoft.com/office/powerpoint/2010/main" val="29718113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D336EA98-558B-4F3D-8C68-404FB29DD0B6}" type="slidenum">
              <a:rPr lang="en-US" smtClean="0">
                <a:latin typeface="Times New Roman" pitchFamily="18" charset="0"/>
              </a:rPr>
              <a:pPr/>
              <a:t>7</a:t>
            </a:fld>
            <a:endParaRPr lang="en-US" smtClean="0">
              <a:latin typeface="Times New Roman" pitchFamily="18"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r>
              <a:rPr lang="en-US" u="sng" dirty="0" smtClean="0"/>
              <a:t>The internal genitals</a:t>
            </a:r>
            <a:r>
              <a:rPr lang="en-US" dirty="0" smtClean="0"/>
              <a:t>:</a:t>
            </a:r>
          </a:p>
          <a:p>
            <a:pPr marL="457200" lvl="1" indent="0">
              <a:buFontTx/>
              <a:buChar char="•"/>
            </a:pPr>
            <a:r>
              <a:rPr lang="en-US" dirty="0" smtClean="0"/>
              <a:t>Vagina</a:t>
            </a:r>
          </a:p>
          <a:p>
            <a:pPr marL="457200" lvl="1" indent="0">
              <a:buFontTx/>
              <a:buChar char="•"/>
            </a:pPr>
            <a:r>
              <a:rPr lang="en-US" dirty="0" err="1" smtClean="0"/>
              <a:t>Grafenberg</a:t>
            </a:r>
            <a:r>
              <a:rPr lang="en-US" dirty="0" smtClean="0"/>
              <a:t> Spot</a:t>
            </a:r>
          </a:p>
          <a:p>
            <a:pPr marL="457200" lvl="1" indent="0">
              <a:buFontTx/>
              <a:buChar char="•"/>
            </a:pPr>
            <a:r>
              <a:rPr lang="en-US" dirty="0" smtClean="0"/>
              <a:t>Female prostrate</a:t>
            </a:r>
          </a:p>
          <a:p>
            <a:pPr marL="457200" lvl="1" indent="0">
              <a:buFontTx/>
              <a:buChar char="•"/>
            </a:pPr>
            <a:r>
              <a:rPr lang="en-US" dirty="0" smtClean="0"/>
              <a:t>Uterus </a:t>
            </a:r>
          </a:p>
          <a:p>
            <a:pPr marL="457200" lvl="1" indent="0">
              <a:buFontTx/>
              <a:buChar char="•"/>
            </a:pPr>
            <a:r>
              <a:rPr lang="en-US" dirty="0" smtClean="0"/>
              <a:t>Fallopian tubes and ovaries </a:t>
            </a:r>
            <a:endParaRPr lang="en-US" u="sng"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FDA94A73-1073-4452-897E-2ABFB08DAFF8}" type="slidenum">
              <a:rPr lang="en-US" smtClean="0">
                <a:latin typeface="Times New Roman" pitchFamily="18" charset="0"/>
              </a:rPr>
              <a:pPr/>
              <a:t>8</a:t>
            </a:fld>
            <a:endParaRPr lang="en-US" smtClean="0">
              <a:latin typeface="Times New Roman" pitchFamily="18"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Gonadotropin releasing hormone released from hypothalamus </a:t>
            </a:r>
            <a:r>
              <a:rPr lang="en-US" smtClean="0">
                <a:sym typeface="Wingdings" pitchFamily="2" charset="2"/>
              </a:rPr>
              <a:t> stimulates pituitary to release FSH and LH – which develops follicles and these secret estrogen</a:t>
            </a:r>
          </a:p>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361E6EF-238E-4F13-8CFB-140603E3D823}" type="slidenum">
              <a:rPr lang="en-US" smtClean="0">
                <a:latin typeface="Times New Roman" pitchFamily="18" charset="0"/>
              </a:rPr>
              <a:pPr/>
              <a:t>10</a:t>
            </a:fld>
            <a:endParaRPr lang="en-US" smtClean="0">
              <a:latin typeface="Times New Roman" pitchFamily="18"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r>
              <a:rPr lang="en-US" u="sng" smtClean="0"/>
              <a:t>Phases of the menstrual cycle</a:t>
            </a:r>
            <a:r>
              <a:rPr lang="en-US" smtClean="0"/>
              <a:t>:</a:t>
            </a:r>
          </a:p>
          <a:p>
            <a:pPr marL="457200" lvl="1" indent="0">
              <a:buFontTx/>
              <a:buChar char="•"/>
            </a:pPr>
            <a:r>
              <a:rPr lang="en-US" smtClean="0"/>
              <a:t>Proliferative phase </a:t>
            </a:r>
          </a:p>
          <a:p>
            <a:pPr marL="457200" lvl="1" indent="0">
              <a:buFontTx/>
              <a:buChar char="•"/>
            </a:pPr>
            <a:r>
              <a:rPr lang="en-US" smtClean="0"/>
              <a:t>Secretory/Luteal phase</a:t>
            </a:r>
          </a:p>
          <a:p>
            <a:pPr marL="457200" lvl="1" indent="0">
              <a:buFontTx/>
              <a:buChar char="•"/>
            </a:pPr>
            <a:r>
              <a:rPr lang="en-US" smtClean="0"/>
              <a:t>Menstrual phase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A157632-41D7-462B-B7E0-B637A9D5B202}" type="slidenum">
              <a:rPr lang="en-US" smtClean="0"/>
              <a:pPr>
                <a:defRPr/>
              </a:pPr>
              <a:t>11</a:t>
            </a:fld>
            <a:endParaRPr lang="en-US"/>
          </a:p>
        </p:txBody>
      </p:sp>
    </p:spTree>
    <p:extLst>
      <p:ext uri="{BB962C8B-B14F-4D97-AF65-F5344CB8AC3E}">
        <p14:creationId xmlns:p14="http://schemas.microsoft.com/office/powerpoint/2010/main" val="33736860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E150EA00-4D55-4F2C-91F7-BDD5B03A67EE}" type="slidenum">
              <a:rPr lang="en-US" smtClean="0">
                <a:latin typeface="Times New Roman" pitchFamily="18" charset="0"/>
              </a:rPr>
              <a:pPr/>
              <a:t>12</a:t>
            </a:fld>
            <a:endParaRPr lang="en-US" smtClean="0">
              <a:latin typeface="Times New Roman" pitchFamily="18"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EF0B0CCB-6BAA-4B72-AB48-8CBE4205BCC6}" type="slidenum">
              <a:rPr lang="en-US" smtClean="0">
                <a:latin typeface="Times New Roman" pitchFamily="18" charset="0"/>
              </a:rPr>
              <a:pPr/>
              <a:t>13</a:t>
            </a:fld>
            <a:endParaRPr lang="en-US" smtClean="0">
              <a:latin typeface="Times New Roman" pitchFamily="18"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r>
              <a:rPr lang="en-US" u="sng" smtClean="0"/>
              <a:t>External genitals</a:t>
            </a:r>
            <a:r>
              <a:rPr lang="en-US" smtClean="0"/>
              <a:t>:</a:t>
            </a:r>
          </a:p>
          <a:p>
            <a:pPr marL="457200" lvl="1" indent="0">
              <a:buFontTx/>
              <a:buChar char="•"/>
            </a:pPr>
            <a:r>
              <a:rPr lang="en-US" smtClean="0"/>
              <a:t>The penis</a:t>
            </a:r>
          </a:p>
          <a:p>
            <a:pPr marL="914400" lvl="2" indent="0">
              <a:buFontTx/>
              <a:buChar char="•"/>
            </a:pPr>
            <a:r>
              <a:rPr lang="en-US" smtClean="0"/>
              <a:t>Circumscision</a:t>
            </a:r>
          </a:p>
          <a:p>
            <a:pPr marL="457200" lvl="1" indent="0">
              <a:buFontTx/>
              <a:buChar char="•"/>
            </a:pPr>
            <a:r>
              <a:rPr lang="en-US" smtClean="0"/>
              <a:t>The scrotum </a:t>
            </a:r>
          </a:p>
          <a:p>
            <a:pPr>
              <a:buFontTx/>
              <a:buChar char="•"/>
            </a:pPr>
            <a:r>
              <a:rPr lang="en-US" u="sng" smtClean="0"/>
              <a:t>Internal genitals</a:t>
            </a:r>
            <a:r>
              <a:rPr lang="en-US" smtClean="0"/>
              <a:t>: </a:t>
            </a:r>
          </a:p>
          <a:p>
            <a:pPr marL="457200" lvl="1" indent="0">
              <a:buFontTx/>
              <a:buChar char="•"/>
            </a:pPr>
            <a:r>
              <a:rPr lang="en-US" smtClean="0"/>
              <a:t>The urethra </a:t>
            </a:r>
          </a:p>
          <a:p>
            <a:pPr marL="457200" lvl="1" indent="0">
              <a:buFontTx/>
              <a:buChar char="•"/>
            </a:pPr>
            <a:r>
              <a:rPr lang="en-US" smtClean="0"/>
              <a:t>The corpora cavernosa and corpus spongiosum</a:t>
            </a:r>
          </a:p>
          <a:p>
            <a:pPr marL="457200" lvl="1" indent="0">
              <a:buFontTx/>
              <a:buChar char="•"/>
            </a:pPr>
            <a:r>
              <a:rPr lang="en-US" smtClean="0"/>
              <a:t>The testis </a:t>
            </a:r>
          </a:p>
          <a:p>
            <a:pPr marL="914400" lvl="2" indent="0">
              <a:buFontTx/>
              <a:buChar char="•"/>
            </a:pPr>
            <a:r>
              <a:rPr lang="en-US" smtClean="0"/>
              <a:t>Vas deferens</a:t>
            </a:r>
          </a:p>
          <a:p>
            <a:pPr marL="914400" lvl="2" indent="0">
              <a:buFontTx/>
              <a:buChar char="•"/>
            </a:pPr>
            <a:r>
              <a:rPr lang="en-US" smtClean="0"/>
              <a:t>Seminiferous tubules</a:t>
            </a:r>
          </a:p>
          <a:p>
            <a:pPr marL="914400" lvl="2" indent="0">
              <a:buFontTx/>
              <a:buChar char="•"/>
            </a:pPr>
            <a:r>
              <a:rPr lang="en-US" smtClean="0"/>
              <a:t>Epididymis</a:t>
            </a:r>
          </a:p>
          <a:p>
            <a:pPr>
              <a:buFontTx/>
              <a:buChar char="•"/>
            </a:pPr>
            <a:r>
              <a:rPr lang="en-US" u="sng" smtClean="0"/>
              <a:t>Pathway of the sperm</a:t>
            </a:r>
            <a:r>
              <a:rPr lang="en-US" smtClean="0"/>
              <a:t>:</a:t>
            </a:r>
          </a:p>
          <a:p>
            <a:pPr marL="457200" lvl="1" indent="0">
              <a:buFontTx/>
              <a:buChar char="•"/>
            </a:pPr>
            <a:r>
              <a:rPr lang="en-US" smtClean="0"/>
              <a:t>Ampulla </a:t>
            </a:r>
          </a:p>
          <a:p>
            <a:pPr marL="457200" lvl="1" indent="0">
              <a:buFontTx/>
              <a:buChar char="•"/>
            </a:pPr>
            <a:r>
              <a:rPr lang="en-US" smtClean="0"/>
              <a:t>Seminal vessicles </a:t>
            </a:r>
          </a:p>
          <a:p>
            <a:pPr marL="457200" lvl="1" indent="0">
              <a:buFontTx/>
              <a:buChar char="•"/>
            </a:pPr>
            <a:r>
              <a:rPr lang="en-US" smtClean="0"/>
              <a:t>Prostrate gland </a:t>
            </a:r>
          </a:p>
          <a:p>
            <a:pPr marL="457200" lvl="1" indent="0">
              <a:buFontTx/>
              <a:buChar char="•"/>
            </a:pPr>
            <a:r>
              <a:rPr lang="en-US" smtClean="0"/>
              <a:t>Cowper’s gland</a:t>
            </a:r>
          </a:p>
          <a:p>
            <a:pPr marL="457200" lvl="1" indent="0">
              <a:buFontTx/>
              <a:buChar char="•"/>
            </a:pPr>
            <a:r>
              <a:rPr lang="en-US" smtClean="0"/>
              <a:t>Ejaculation and orgasm </a:t>
            </a:r>
            <a:endParaRPr lang="en-US" u="sng"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AAP Statement Specific benefits identified included prevention of urinary tract infections, penile cancer, and transmission of some sexually transmitted infections, including HIV. </a:t>
            </a:r>
          </a:p>
          <a:p>
            <a:r>
              <a:rPr lang="en-US" smtClean="0"/>
              <a:t>Evaluation of current evidence indicates that the health benefits of newborn male circumcision outweigh the risks and that the procedure’s benefits justify access to this procedure for families who choose it.</a:t>
            </a:r>
          </a:p>
          <a:p>
            <a:endParaRPr lang="en-US" smtClean="0"/>
          </a:p>
          <a:p>
            <a:r>
              <a:rPr lang="en-US" smtClean="0"/>
              <a:t>Older news: </a:t>
            </a:r>
          </a:p>
          <a:p>
            <a:pPr>
              <a:lnSpc>
                <a:spcPct val="80000"/>
              </a:lnSpc>
            </a:pPr>
            <a:r>
              <a:rPr lang="en-US" b="1" smtClean="0"/>
              <a:t>"Routine Circumcision Could Reduce STD Rate" </a:t>
            </a:r>
            <a:br>
              <a:rPr lang="en-US" b="1" smtClean="0"/>
            </a:br>
            <a:r>
              <a:rPr lang="en-US" b="1" smtClean="0"/>
              <a:t>USA Today    (11.06.06):: Marilyn Elias</a:t>
            </a:r>
            <a:br>
              <a:rPr lang="en-US" b="1" smtClean="0"/>
            </a:br>
            <a:r>
              <a:rPr lang="en-US" smtClean="0"/>
              <a:t/>
            </a:r>
            <a:br>
              <a:rPr lang="en-US" smtClean="0"/>
            </a:br>
            <a:r>
              <a:rPr lang="en-US" smtClean="0"/>
              <a:t>A new study in Pediatrics suggests routine male circumcision could reduce the rate of STDs by around half. The report adds to growing scientific evidence that runs contrary to an American Academy of Pediatrics (AAP) policy against the practice. </a:t>
            </a:r>
            <a:br>
              <a:rPr lang="en-US" smtClean="0"/>
            </a:br>
            <a:r>
              <a:rPr lang="en-US" smtClean="0"/>
              <a:t/>
            </a:r>
            <a:br>
              <a:rPr lang="en-US" smtClean="0"/>
            </a:br>
            <a:r>
              <a:rPr lang="en-US" smtClean="0"/>
              <a:t>Researcher David Fergusson of New Zealand's Christchurch School of Medicine and Health Sciences and colleagues followed 510 New Zealand newborns until age 25. Even after adjusting for other key factors linked to STDs - number of sexual partners, unprotected sex and family demographics - youths who were circumcised were far less likely to become infected. It is believed that the warm, moist area under the foreskins of uncircumcised men functions as a catalyst for infections. </a:t>
            </a:r>
            <a:br>
              <a:rPr lang="en-US" smtClean="0"/>
            </a:br>
            <a:r>
              <a:rPr lang="en-US" smtClean="0"/>
              <a:t/>
            </a:r>
            <a:br>
              <a:rPr lang="en-US" smtClean="0"/>
            </a:br>
            <a:r>
              <a:rPr lang="en-US" smtClean="0"/>
              <a:t>Since AAP came out against routine circumcision in 1999, mounting research has shown that circumcised boys are less likely to get HIV and some other STDs, said Thomas Wiswell, a neonatologist and professor of pediatrics at the University of Florida in Gainesville. Concurrently, the rate of circumcision in the United States has been dropping. </a:t>
            </a:r>
            <a:br>
              <a:rPr lang="en-US" smtClean="0"/>
            </a:br>
            <a:r>
              <a:rPr lang="en-US" smtClean="0"/>
              <a:t/>
            </a:r>
            <a:br>
              <a:rPr lang="en-US" smtClean="0"/>
            </a:br>
            <a:r>
              <a:rPr lang="en-US" smtClean="0"/>
              <a:t>AAP's policy acknowledges there are potential medical benefits to circumcision, such as lowered risk for urinary tract infections in infants and penile cancer at any age, two conditions that are fairly rare. The main complications resulting from circumcision are bleeding and infection, also rare and seldom serious, the pediatrics groups says. However, AAP argues there are not enough benefits to justify routine circumcision, so the decision should be left to parents.</a:t>
            </a:r>
            <a:br>
              <a:rPr lang="en-US" smtClean="0"/>
            </a:br>
            <a:r>
              <a:rPr lang="en-US" smtClean="0"/>
              <a:t/>
            </a:r>
            <a:br>
              <a:rPr lang="en-US" smtClean="0"/>
            </a:br>
            <a:r>
              <a:rPr lang="en-US" smtClean="0"/>
              <a:t>Such policies guide doctors on what to tell parents. "The benefits of circumcision far outweigh risks, and doctors should be telling parents that," said Edgar Schoen, a pediatrician and consultant at Kaiser Permanente Medical Center in Oakland. "The academy has been derelict and irresponsible in taking the stand they did," he said. </a:t>
            </a:r>
            <a:br>
              <a:rPr lang="en-US" smtClean="0"/>
            </a:br>
            <a:r>
              <a:rPr lang="en-US" smtClean="0"/>
              <a:t/>
            </a:r>
            <a:br>
              <a:rPr lang="en-US" smtClean="0"/>
            </a:br>
            <a:r>
              <a:rPr lang="en-US" smtClean="0"/>
              <a:t>AAP President Jay Berkelhamer said the new study indicates it is time to reconsider the evidence. "People feel very passionate on both sides, but I'm going to recommend that we take another careful look at this," he said. </a:t>
            </a:r>
            <a:br>
              <a:rPr lang="en-US" smtClean="0"/>
            </a:br>
            <a:r>
              <a:rPr lang="en-US" smtClean="0"/>
              <a:t/>
            </a:r>
            <a:br>
              <a:rPr lang="en-US" smtClean="0"/>
            </a:br>
            <a:r>
              <a:rPr lang="en-US" smtClean="0"/>
              <a:t>Jack Swanson, a pediatrician in Ames, Iowa, who helped draft the AAP policy in 1999, noted that studies focus on varying populations and also vary in quality. "We need to look at the risk-benefit ratio overall, and that's not always easy."</a:t>
            </a:r>
            <a:br>
              <a:rPr lang="en-US" smtClean="0"/>
            </a:br>
            <a:r>
              <a:rPr lang="en-US" smtClean="0"/>
              <a:t/>
            </a:r>
            <a:br>
              <a:rPr lang="en-US" smtClean="0"/>
            </a:br>
            <a:r>
              <a:rPr lang="en-US" smtClean="0"/>
              <a:t>The study, "Circumcision Status and Risk of Sexually Transmitted Infection in Young Adult Males: An Analysis of a Longitudinal Birth Cohort," was published in Pediatrics (2006;118(5):1971-1977).  </a:t>
            </a:r>
          </a:p>
          <a:p>
            <a:pPr>
              <a:lnSpc>
                <a:spcPct val="80000"/>
              </a:lnSpc>
            </a:pPr>
            <a:endParaRPr lang="en-US" smtClean="0"/>
          </a:p>
          <a:p>
            <a:endParaRPr lang="en-US" smtClean="0"/>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AED2145-CA85-42EB-A1E2-40A05B84D91B}" type="slidenum">
              <a:rPr lang="en-US" smtClean="0">
                <a:latin typeface="Times New Roman" pitchFamily="18" charset="0"/>
              </a:rPr>
              <a:pPr/>
              <a:t>14</a:t>
            </a:fld>
            <a:endParaRPr lang="en-US" smtClean="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6B7B46F5-A6FD-4F1E-A860-D160968891C3}" type="slidenum">
              <a:rPr lang="en-US" smtClean="0">
                <a:latin typeface="Times New Roman" pitchFamily="18" charset="0"/>
              </a:rPr>
              <a:pPr/>
              <a:t>16</a:t>
            </a:fld>
            <a:endParaRPr lang="en-US" smtClean="0">
              <a:latin typeface="Times New Roman" pitchFamily="18"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u="sng" dirty="0" smtClean="0"/>
              <a:t>Sperm take 72 days to be created.</a:t>
            </a:r>
          </a:p>
          <a:p>
            <a:endParaRPr lang="en-US" u="sng" dirty="0" smtClean="0"/>
          </a:p>
          <a:p>
            <a:pPr>
              <a:buFontTx/>
              <a:buChar char="•"/>
            </a:pPr>
            <a:r>
              <a:rPr lang="en-US" u="sng" dirty="0" smtClean="0"/>
              <a:t>Internal genitals</a:t>
            </a:r>
            <a:r>
              <a:rPr lang="en-US" dirty="0" smtClean="0"/>
              <a:t>: </a:t>
            </a:r>
          </a:p>
          <a:p>
            <a:pPr marL="457200" lvl="1" indent="0">
              <a:buFontTx/>
              <a:buChar char="•"/>
            </a:pPr>
            <a:r>
              <a:rPr lang="en-US" dirty="0" smtClean="0"/>
              <a:t>The urethra </a:t>
            </a:r>
          </a:p>
          <a:p>
            <a:pPr marL="457200" lvl="1" indent="0">
              <a:buFontTx/>
              <a:buChar char="•"/>
            </a:pPr>
            <a:r>
              <a:rPr lang="en-US" dirty="0" smtClean="0"/>
              <a:t>The corpora </a:t>
            </a:r>
            <a:r>
              <a:rPr lang="en-US" dirty="0" err="1" smtClean="0"/>
              <a:t>cavernosa</a:t>
            </a:r>
            <a:r>
              <a:rPr lang="en-US" dirty="0" smtClean="0"/>
              <a:t> and corpus </a:t>
            </a:r>
            <a:r>
              <a:rPr lang="en-US" dirty="0" err="1" smtClean="0"/>
              <a:t>spongiosum</a:t>
            </a:r>
            <a:endParaRPr lang="en-US" dirty="0" smtClean="0"/>
          </a:p>
          <a:p>
            <a:pPr marL="457200" lvl="1" indent="0">
              <a:buFontTx/>
              <a:buChar char="•"/>
            </a:pPr>
            <a:r>
              <a:rPr lang="en-US" dirty="0" smtClean="0"/>
              <a:t>The testis </a:t>
            </a:r>
          </a:p>
          <a:p>
            <a:pPr marL="914400" lvl="2" indent="0">
              <a:buFontTx/>
              <a:buChar char="•"/>
            </a:pPr>
            <a:r>
              <a:rPr lang="en-US" dirty="0" smtClean="0"/>
              <a:t>Vas deferens</a:t>
            </a:r>
          </a:p>
          <a:p>
            <a:pPr marL="914400" lvl="2" indent="0">
              <a:buFontTx/>
              <a:buChar char="•"/>
            </a:pPr>
            <a:r>
              <a:rPr lang="en-US" dirty="0" smtClean="0"/>
              <a:t>Seminiferous tubules – where spermatogenesis takes place, inside testicle</a:t>
            </a:r>
          </a:p>
          <a:p>
            <a:pPr marL="914400" lvl="2" indent="0">
              <a:buFontTx/>
              <a:buChar char="•"/>
            </a:pPr>
            <a:r>
              <a:rPr lang="en-US" dirty="0" smtClean="0"/>
              <a:t>Epididymis – where the sperm mature</a:t>
            </a:r>
          </a:p>
          <a:p>
            <a:pPr>
              <a:buFontTx/>
              <a:buChar char="•"/>
            </a:pPr>
            <a:r>
              <a:rPr lang="en-US" u="sng" dirty="0" smtClean="0"/>
              <a:t>Pathway of the sperm</a:t>
            </a:r>
            <a:r>
              <a:rPr lang="en-US" dirty="0" smtClean="0"/>
              <a:t>:</a:t>
            </a:r>
          </a:p>
          <a:p>
            <a:pPr marL="457200" lvl="1" indent="0">
              <a:buFontTx/>
              <a:buChar char="•"/>
            </a:pPr>
            <a:r>
              <a:rPr lang="en-US" dirty="0" smtClean="0"/>
              <a:t>Ampulla  -- widened part of the vas deferens</a:t>
            </a:r>
          </a:p>
          <a:p>
            <a:pPr marL="457200" lvl="1" indent="0">
              <a:buFontTx/>
              <a:buChar char="•"/>
            </a:pPr>
            <a:r>
              <a:rPr lang="en-US" dirty="0" smtClean="0"/>
              <a:t>Seminal vesicles – secret fluid that makes up about 60% of seminal fluid</a:t>
            </a:r>
          </a:p>
          <a:p>
            <a:pPr marL="457200" lvl="1" indent="0">
              <a:buFontTx/>
              <a:buChar char="•"/>
            </a:pPr>
            <a:r>
              <a:rPr lang="en-US" dirty="0" smtClean="0"/>
              <a:t>Prostate gland – secrets about 30-35% of seminal fluid</a:t>
            </a:r>
          </a:p>
          <a:p>
            <a:pPr marL="457200" lvl="1" indent="0">
              <a:buFontTx/>
              <a:buChar char="•"/>
            </a:pPr>
            <a:r>
              <a:rPr lang="en-US" dirty="0" smtClean="0"/>
              <a:t>Cowper’s gland – secret clear mucous prior to ejaculation, its alkaline content may buffer acidity within  urethra </a:t>
            </a:r>
          </a:p>
          <a:p>
            <a:pPr marL="457200" lvl="1" indent="0">
              <a:buFontTx/>
              <a:buChar char="•"/>
            </a:pPr>
            <a:r>
              <a:rPr lang="en-US" dirty="0" smtClean="0"/>
              <a:t>Ejaculation and orgasm </a:t>
            </a:r>
            <a:endParaRPr lang="en-US" u="sng"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0CA4935-9879-4391-896C-49646F8B8544}" type="slidenum">
              <a:rPr lang="en-US" smtClean="0">
                <a:latin typeface="Times New Roman" pitchFamily="18" charset="0"/>
              </a:rPr>
              <a:pPr/>
              <a:t>17</a:t>
            </a:fld>
            <a:endParaRPr lang="en-US" smtClean="0">
              <a:latin typeface="Times New Roman" pitchFamily="18"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1F81F34B-9500-4B41-AA95-551E8B3F1A50}" type="slidenum">
              <a:rPr lang="en-US" smtClean="0">
                <a:latin typeface="Times New Roman" pitchFamily="18" charset="0"/>
              </a:rPr>
              <a:pPr/>
              <a:t>18</a:t>
            </a:fld>
            <a:endParaRPr lang="en-US" smtClean="0">
              <a:latin typeface="Times New Roman" pitchFamily="18"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xfrm>
            <a:off x="228600" y="4416425"/>
            <a:ext cx="6400800"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z="900" smtClean="0">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F68867E6-DD69-47B4-909F-E76887082B0C}" type="slidenum">
              <a:rPr lang="en-US" smtClean="0">
                <a:latin typeface="Times New Roman" pitchFamily="18" charset="0"/>
              </a:rPr>
              <a:pPr/>
              <a:t>19</a:t>
            </a:fld>
            <a:endParaRPr lang="en-US" smtClean="0">
              <a:latin typeface="Times New Roman" pitchFamily="18"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err="1" smtClean="0"/>
              <a:t>Vasocongestion</a:t>
            </a:r>
            <a:r>
              <a:rPr lang="en-US" dirty="0" smtClean="0"/>
              <a:t> </a:t>
            </a:r>
          </a:p>
          <a:p>
            <a:pPr marL="457200" lvl="1" indent="0"/>
            <a:r>
              <a:rPr lang="en-US" dirty="0" smtClean="0"/>
              <a:t>body tissues fill up with blood and swell in size (e.g., erection, increase in women's breasts, and their vaginas to lubricate when sexually excited. It can affect other parts of the body too, such as the labia, testicles, clitoris, and nipples.</a:t>
            </a:r>
          </a:p>
          <a:p>
            <a:r>
              <a:rPr lang="en-US" b="1" dirty="0" err="1" smtClean="0"/>
              <a:t>Myotonia</a:t>
            </a:r>
            <a:endParaRPr lang="en-US" b="1" dirty="0" smtClean="0"/>
          </a:p>
          <a:p>
            <a:pPr marL="457200" lvl="1" indent="0"/>
            <a:r>
              <a:rPr lang="en-US" dirty="0" smtClean="0"/>
              <a:t>Increased muscle tension that happens during sexual arousal. includes both flexing (which is voluntary) and contractions (which are involuntary). </a:t>
            </a:r>
          </a:p>
          <a:p>
            <a:pPr marL="457200" lvl="1" indent="0"/>
            <a:r>
              <a:rPr lang="en-US" dirty="0" smtClean="0"/>
              <a:t>Most obvious examples are the muscle contractions that occur during both male and female orgasm, but </a:t>
            </a:r>
            <a:r>
              <a:rPr lang="en-US" dirty="0" err="1" smtClean="0"/>
              <a:t>myotonia</a:t>
            </a:r>
            <a:r>
              <a:rPr lang="en-US" dirty="0" smtClean="0"/>
              <a:t> also causes facial grimaces and twitches in the hands and feet.</a:t>
            </a:r>
            <a:endParaRPr lang="en-US" b="1" dirty="0" smtClean="0"/>
          </a:p>
          <a:p>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C2D0972F-4D77-4F5B-A337-C2C4C14B4FB2}" type="slidenum">
              <a:rPr lang="en-US" smtClean="0">
                <a:latin typeface="Times New Roman" pitchFamily="18" charset="0"/>
              </a:rPr>
              <a:pPr/>
              <a:t>20</a:t>
            </a:fld>
            <a:endParaRPr lang="en-US" smtClean="0">
              <a:latin typeface="Times New Roman" pitchFamily="18" charset="0"/>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Varies from person to person and situation to situation</a:t>
            </a:r>
          </a:p>
          <a:p>
            <a:r>
              <a:rPr lang="en-US" smtClean="0"/>
              <a:t>Can last anywhere from &lt; minute to over several hours. </a:t>
            </a:r>
          </a:p>
          <a:p>
            <a:r>
              <a:rPr lang="en-US" smtClean="0"/>
              <a:t>Includes myotonia and increased heart rate and Blood pressure. Also, many sexual areas can become engorged with blood, including the clitoris, breast, penis, and testes. The sexual organs often gain a deeper color in this phase as well. A sex flush, which is a pink or red rash on the chest or breasts, can occur in both men and women, though is more common in women. During the excitement phase, a man's penis becomes erect, though the erection is not necessarily completely hard-it can vary between unaroused, partially aroused, and fully aroused states. The testes also elevate and engorge with blood. In women, the clitoral shaft gets bigger, the labia majora separate, and the labia minora enlarge while often becoming darker. Also, some women produce considerable amounts of lubrication at this point, though others only produce a small amount.</a:t>
            </a:r>
            <a:endParaRPr lang="en-US" b="1" smtClean="0"/>
          </a:p>
          <a:p>
            <a:endParaRPr lang="en-US" smtClean="0"/>
          </a:p>
          <a:p>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67DB41A1-F980-4507-8645-593CC8B6219D}" type="slidenum">
              <a:rPr lang="en-US" smtClean="0">
                <a:latin typeface="Times New Roman" pitchFamily="18" charset="0"/>
              </a:rPr>
              <a:pPr/>
              <a:t>21</a:t>
            </a:fld>
            <a:endParaRPr lang="en-US" smtClean="0">
              <a:latin typeface="Times New Roman" pitchFamily="18" charset="0"/>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Varies from person to person and situation to situation</a:t>
            </a:r>
          </a:p>
          <a:p>
            <a:r>
              <a:rPr lang="en-US" smtClean="0"/>
              <a:t>Can last anywhere from &lt; minute to over several hours. </a:t>
            </a:r>
          </a:p>
          <a:p>
            <a:r>
              <a:rPr lang="en-US" smtClean="0"/>
              <a:t>Includes myotonia and increased heart rate and Blood pressure. Also, many sexual areas can become engorged with blood, including the clitoris, breast, penis, and testes. The sexual organs often gain a deeper color in this phase as well. A sex flush, which is a pink or red rash on the chest or breasts, can occur in both men and women, though is more common in women. During the excitement phase, a man's penis becomes erect, though the erection is not necessarily completely hard-it can vary between unaroused, partially aroused, and fully aroused states. The testes also elevate and engorge with blood. In women, the clitoral shaft gets bigger, the labia majora separate, and the labia minora enlarge while often becoming darker. Also, some women produce considerable amounts of lubrication at this point, though others only produce a small amount.</a:t>
            </a:r>
            <a:endParaRPr lang="en-US" b="1" smtClean="0"/>
          </a:p>
          <a:p>
            <a:endParaRPr lang="en-US" smtClean="0"/>
          </a:p>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A9B3713E-06AC-44C5-A367-A3F0CB5FF6EA}" type="slidenum">
              <a:rPr lang="en-US" smtClean="0">
                <a:latin typeface="Times New Roman" pitchFamily="18" charset="0"/>
              </a:rPr>
              <a:pPr/>
              <a:t>22</a:t>
            </a:fld>
            <a:endParaRPr lang="en-US" smtClean="0">
              <a:latin typeface="Times New Roman" pitchFamily="18"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 Note that the word "plateau" is usually used to describe a leveling-off, where there are no real changes. In our stages, however, plateau is not a static, boring place. There are very powerful surges of sexual tension or pleasure that occur in this stage; for example, both men and women often experience faster heart and breathing rates.</a:t>
            </a:r>
          </a:p>
          <a:p>
            <a:endParaRPr lang="en-US" smtClean="0"/>
          </a:p>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9AB101FA-441D-4EB9-A4DA-06E8B2DAF2AB}" type="slidenum">
              <a:rPr lang="en-US" smtClean="0">
                <a:latin typeface="Times New Roman" pitchFamily="18" charset="0"/>
              </a:rPr>
              <a:pPr/>
              <a:t>23</a:t>
            </a:fld>
            <a:endParaRPr lang="en-US" smtClean="0">
              <a:latin typeface="Times New Roman" pitchFamily="18"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It is interesting to note that orgasms do not seem to differ by gender; that is, men and women feel quite similar things during orgasm. In one study, college students provided descriptions of orgasm. Researchers compared the descriptions using a standard psychological rating scale, and there were no distinguishable differences between men's and women's descriptions. Both males and females tended to describe orgasm with words such as "waves of pleasure in my body," corresponding to the rhythmic muscle contractions that occur during orgasm. In an earlier study, 70 expert judges could not reliably differentiate between the reports of orgasms in men and women.Orgasmic sensation</a:t>
            </a:r>
          </a:p>
          <a:p>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1342E07-66D0-4354-A0EE-C0C40FD09A7E}" type="slidenum">
              <a:rPr lang="en-US" smtClean="0">
                <a:latin typeface="Times New Roman" pitchFamily="18" charset="0"/>
              </a:rPr>
              <a:pPr/>
              <a:t>24</a:t>
            </a:fld>
            <a:endParaRPr lang="en-US" smtClean="0">
              <a:latin typeface="Times New Roman" pitchFamily="18"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273884CC-7C7B-4603-8CB2-C7B023900A7B}" type="slidenum">
              <a:rPr lang="en-US" smtClean="0">
                <a:latin typeface="Times New Roman" pitchFamily="18" charset="0"/>
              </a:rPr>
              <a:pPr/>
              <a:t>26</a:t>
            </a:fld>
            <a:endParaRPr lang="en-US" smtClean="0">
              <a:latin typeface="Times New Roman" pitchFamily="18"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000" b="1" smtClean="0">
                <a:latin typeface="Arial" charset="0"/>
              </a:rPr>
              <a:t>Orgasm</a:t>
            </a:r>
            <a:endParaRPr lang="en-US" sz="1000" smtClean="0">
              <a:latin typeface="Arial" charset="0"/>
            </a:endParaRPr>
          </a:p>
          <a:p>
            <a:r>
              <a:rPr lang="en-US" sz="1000" smtClean="0">
                <a:latin typeface="Arial" charset="0"/>
              </a:rPr>
              <a:t>    Orgasm is the shortest phase of the sexual response cycle, typically lasting only several seconds. Women can have a slightly longer orgasm than men. While men almost always experience orgasm after the plateau phase, many women can experience the plateau stage without reaching orgasm. Usually men experience orgasm and ejaculation in conjunction with each other, but ejaculation does not always occur at the time of orgasm. Before ejaculation can occur, the seminal fluids gather in the ejaculatory ducts and upper urethra. This produces a feeling that orgasm is inevitable. Then the semen is expelled out of the penis at the time of orgasm. When a woman orgasms, the uterus and orgasmic platform contract in rhythmic waves of muscular movement.</a:t>
            </a:r>
          </a:p>
          <a:p>
            <a:r>
              <a:rPr lang="en-US" sz="1000" smtClean="0">
                <a:latin typeface="Arial" charset="0"/>
              </a:rPr>
              <a:t>   </a:t>
            </a:r>
            <a:r>
              <a:rPr lang="en-US" sz="1000" b="1" smtClean="0">
                <a:latin typeface="Arial" charset="0"/>
              </a:rPr>
              <a:t>Resolution</a:t>
            </a:r>
            <a:endParaRPr lang="en-US" sz="1000" smtClean="0">
              <a:latin typeface="Arial" charset="0"/>
            </a:endParaRPr>
          </a:p>
          <a:p>
            <a:r>
              <a:rPr lang="en-US" sz="1000" smtClean="0">
                <a:latin typeface="Arial" charset="0"/>
              </a:rPr>
              <a:t>    In this phase, the body returns to its original, nonexcited state. Some of the changes occur rapidly, whereas others take more time. The resolution phase begins immediately after orgasm if there is no additional stimulation.</a:t>
            </a:r>
            <a:endParaRPr lang="en-US" sz="1000" b="1" smtClean="0">
              <a:latin typeface="Arial" charset="0"/>
            </a:endParaRPr>
          </a:p>
          <a:p>
            <a:r>
              <a:rPr lang="en-US" sz="1000" b="1" smtClean="0">
                <a:latin typeface="Arial" charset="0"/>
              </a:rPr>
              <a:t>Refractory Period</a:t>
            </a:r>
            <a:endParaRPr lang="en-US" sz="1000" smtClean="0">
              <a:latin typeface="Arial" charset="0"/>
            </a:endParaRPr>
          </a:p>
          <a:p>
            <a:r>
              <a:rPr lang="en-US" sz="1000" smtClean="0">
                <a:latin typeface="Arial" charset="0"/>
              </a:rPr>
              <a:t>    The refractory period is the one significant difference in the sexual response cycle of males and females. The refractory period occurs during the resolution phase. It is a time when a man cannot reach excitement, plateau, or orgasm through any kind of sexual stimulation. This period can last from a few minutes to days, depending on age and frequency of sexual activity, among other things. Women do not experience a refractory period, and they are capable of reaching orgasm from anywhere during resolution. Women have the potential to have multiple orgasms, but a woman may not want to have a second or third orgasm. In order to determine the woman's feelings on this matter, good communication between partners is extremely important. </a:t>
            </a:r>
          </a:p>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89FD274-9D7C-4AAC-B387-E9C4E1E8240B}" type="slidenum">
              <a:rPr lang="en-US" smtClean="0">
                <a:latin typeface="Times New Roman" pitchFamily="18" charset="0"/>
              </a:rPr>
              <a:pPr/>
              <a:t>27</a:t>
            </a:fld>
            <a:endParaRPr lang="en-US" smtClean="0">
              <a:latin typeface="Times New Roman" pitchFamily="18" charset="0"/>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A157632-41D7-462B-B7E0-B637A9D5B202}" type="slidenum">
              <a:rPr lang="en-US" smtClean="0"/>
              <a:pPr>
                <a:defRPr/>
              </a:pPr>
              <a:t>28</a:t>
            </a:fld>
            <a:endParaRPr lang="en-US"/>
          </a:p>
        </p:txBody>
      </p:sp>
    </p:spTree>
    <p:extLst>
      <p:ext uri="{BB962C8B-B14F-4D97-AF65-F5344CB8AC3E}">
        <p14:creationId xmlns:p14="http://schemas.microsoft.com/office/powerpoint/2010/main" val="2160587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A157632-41D7-462B-B7E0-B637A9D5B202}" type="slidenum">
              <a:rPr lang="en-US" smtClean="0"/>
              <a:pPr>
                <a:defRPr/>
              </a:pPr>
              <a:t>29</a:t>
            </a:fld>
            <a:endParaRPr lang="en-US"/>
          </a:p>
        </p:txBody>
      </p:sp>
    </p:spTree>
    <p:extLst>
      <p:ext uri="{BB962C8B-B14F-4D97-AF65-F5344CB8AC3E}">
        <p14:creationId xmlns:p14="http://schemas.microsoft.com/office/powerpoint/2010/main" val="6873975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A157632-41D7-462B-B7E0-B637A9D5B202}" type="slidenum">
              <a:rPr lang="en-US" smtClean="0"/>
              <a:pPr>
                <a:defRPr/>
              </a:pPr>
              <a:t>30</a:t>
            </a:fld>
            <a:endParaRPr lang="en-US"/>
          </a:p>
        </p:txBody>
      </p:sp>
    </p:spTree>
    <p:extLst>
      <p:ext uri="{BB962C8B-B14F-4D97-AF65-F5344CB8AC3E}">
        <p14:creationId xmlns:p14="http://schemas.microsoft.com/office/powerpoint/2010/main" val="35335493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E285D2FE-ED80-4DC7-A6E6-CC6594E022D5}" type="slidenum">
              <a:rPr lang="en-US" smtClean="0">
                <a:latin typeface="Times New Roman" pitchFamily="18" charset="0"/>
              </a:rPr>
              <a:pPr/>
              <a:t>31</a:t>
            </a:fld>
            <a:endParaRPr lang="en-US" smtClean="0">
              <a:latin typeface="Times New Roman" pitchFamily="18"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It is interesting to note that orgasms do not seem to differ by gender; that is, men and women feel quite similar things during orgasm. In one study, college students provided descriptions of orgasm. Researchers compared the descriptions using a standard psychological rating scale, and there were no distinguishable differences between men's and women's descriptions. Both males and females tended to describe orgasm with words such as "waves of pleasure in my body," corresponding to the rhythmic muscle contractions that occur during orgasm. In an earlier study, 70 expert judges could not reliably differentiate between the reports of orgasms in men and women.</a:t>
            </a:r>
          </a:p>
          <a:p>
            <a:endParaRPr lang="en-US" dirty="0" smtClean="0"/>
          </a:p>
          <a:p>
            <a:pPr>
              <a:buFontTx/>
              <a:buChar char="•"/>
            </a:pPr>
            <a:r>
              <a:rPr lang="en-US" u="sng" dirty="0" smtClean="0"/>
              <a:t>Types of orgasm</a:t>
            </a:r>
            <a:r>
              <a:rPr lang="en-US" dirty="0" smtClean="0"/>
              <a:t>: (singer and Singer)</a:t>
            </a:r>
          </a:p>
          <a:p>
            <a:pPr marL="457200" lvl="1" indent="0">
              <a:buFontTx/>
              <a:buChar char="•"/>
            </a:pPr>
            <a:r>
              <a:rPr lang="en-US" dirty="0" err="1" smtClean="0"/>
              <a:t>Vulval</a:t>
            </a:r>
            <a:r>
              <a:rPr lang="en-US" dirty="0" smtClean="0"/>
              <a:t> orgasm (no sexually satiating) </a:t>
            </a:r>
          </a:p>
          <a:p>
            <a:pPr marL="457200" lvl="1" indent="0">
              <a:buFontTx/>
              <a:buChar char="•"/>
            </a:pPr>
            <a:r>
              <a:rPr lang="en-US" dirty="0" smtClean="0"/>
              <a:t>Uterine orgasm (sexually satiating)</a:t>
            </a:r>
          </a:p>
          <a:p>
            <a:pPr marL="457200" lvl="1" indent="0">
              <a:buFontTx/>
              <a:buChar char="•"/>
            </a:pPr>
            <a:r>
              <a:rPr lang="en-US" dirty="0" smtClean="0"/>
              <a:t>Blended orgasm </a:t>
            </a:r>
          </a:p>
          <a:p>
            <a:pPr marL="457200" lvl="1" indent="0">
              <a:buFontTx/>
              <a:buChar char="•"/>
            </a:pPr>
            <a:endParaRPr lang="en-US" dirty="0" smtClean="0"/>
          </a:p>
          <a:p>
            <a:pPr marL="457200" lvl="1" indent="0">
              <a:buFontTx/>
              <a:buChar char="•"/>
            </a:pPr>
            <a:r>
              <a:rPr lang="en-US" dirty="0" smtClean="0"/>
              <a:t>Freud believed that clitoral orgasm was immature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F444EB79-68EF-44BB-8D1B-1451C16E8F0E}" type="slidenum">
              <a:rPr lang="en-US" smtClean="0">
                <a:latin typeface="Times New Roman" pitchFamily="18" charset="0"/>
              </a:rPr>
              <a:pPr/>
              <a:t>32</a:t>
            </a:fld>
            <a:endParaRPr lang="en-US" smtClean="0">
              <a:latin typeface="Times New Roman" pitchFamily="18" charset="0"/>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Most adult erect ("hard") penises are between five and seven inches long. Also, the size of a guy's penis when it's flaccid ("soft") doesn't really have anything to do with what it will be like when it's erect. Smaller flaccid penises tend to grow more during an erection than penises that are larger when they're soft.</a:t>
            </a:r>
            <a:br>
              <a:rPr lang="en-US" dirty="0" smtClean="0"/>
            </a:br>
            <a:endParaRPr lang="en-US" dirty="0" smtClean="0"/>
          </a:p>
          <a:p>
            <a:r>
              <a:rPr lang="en-US" dirty="0" smtClean="0"/>
              <a:t>There's no quick way to permanently increase penis size. Most medical authorities agree that vacuum pumps and other gadgets that are advertised to lengthen the penis don't work. The penis may be made thicker by surgically inserting fat from other areas of the body, but most men don't seem to think that the risks of surgery are worth it. And some are plenty grossed out thinking about what happens when the injected fat starts moving around in clumps.</a:t>
            </a:r>
            <a:br>
              <a:rPr lang="en-US" dirty="0" smtClean="0"/>
            </a:br>
            <a:endParaRPr lang="en-US"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BA2D802-42B1-47E7-80F2-97C16A52F2C0}" type="slidenum">
              <a:rPr lang="en-US" smtClean="0">
                <a:latin typeface="Times New Roman" pitchFamily="18" charset="0"/>
              </a:rPr>
              <a:pPr/>
              <a:t>33</a:t>
            </a:fld>
            <a:endParaRPr lang="en-US" smtClean="0">
              <a:latin typeface="Times New Roman" pitchFamily="18" charset="0"/>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From go ask alice</a:t>
            </a:r>
          </a:p>
          <a:p>
            <a:r>
              <a:rPr lang="en-US" smtClean="0"/>
              <a:t>the actual amount is determined by a man's age (younger men usually make more semen), when he last ejaculated, and how long he's aroused before ejaculating, among other factors.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1D6F9DA6-4147-41CC-8B94-53A2F16A6CD5}" type="slidenum">
              <a:rPr lang="en-US" smtClean="0">
                <a:latin typeface="Times New Roman" pitchFamily="18" charset="0"/>
              </a:rPr>
              <a:pPr/>
              <a:t>34</a:t>
            </a:fld>
            <a:endParaRPr lang="en-US" smtClean="0">
              <a:latin typeface="Times New Roman" pitchFamily="18" charset="0"/>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the upper two-thirds of the vagina to lengthen by forcing the cervix and uterus to ascend.</a:t>
            </a:r>
          </a:p>
          <a:p>
            <a:endParaRPr lang="en-US" smtClean="0"/>
          </a:p>
          <a:p>
            <a:r>
              <a:rPr lang="en-US" smtClean="0"/>
              <a:t>To change vaginal odor caused by overgrowths of normal skin bacteria, try the following:</a:t>
            </a:r>
          </a:p>
          <a:p>
            <a:r>
              <a:rPr lang="en-US" smtClean="0"/>
              <a:t>Wash your vulva with warm water and unscented, gentle soap with mild antibacterial action (this will help keep the skin intact and make it less likely for microscopic cracks to develop, where bacteria like to grow).</a:t>
            </a:r>
            <a:br>
              <a:rPr lang="en-US" smtClean="0"/>
            </a:br>
            <a:r>
              <a:rPr lang="en-US" smtClean="0"/>
              <a:t>- Wear underwear and exercise clothes made from materials that "breathe," such as cotton.</a:t>
            </a:r>
            <a:br>
              <a:rPr lang="en-US" smtClean="0"/>
            </a:br>
            <a:r>
              <a:rPr lang="en-US" smtClean="0"/>
              <a:t>- Wear loose pajama bottoms or a night gown -- or nothing at all -- to let your vulva "breathe."</a:t>
            </a:r>
          </a:p>
          <a:p>
            <a:r>
              <a:rPr lang="en-US" smtClean="0"/>
              <a:t>- Keep your vulva as dry and aired as possible because bacteria love moist, dark, and trapped environments.</a:t>
            </a:r>
            <a:br>
              <a:rPr lang="en-US" smtClean="0"/>
            </a:br>
            <a:r>
              <a:rPr lang="en-US" smtClean="0"/>
              <a:t>- Don't use antiperspirants, deodorant tampons, and powders with talc or perfumes or other feminine hygiene ingredients, because they can be irritating.</a:t>
            </a:r>
            <a:br>
              <a:rPr lang="en-US" smtClean="0"/>
            </a:br>
            <a:r>
              <a:rPr lang="en-US" smtClean="0"/>
              <a:t>- Douche no more, since it has been linked to Pelvic Inflammatory Disease (PID). If deemed necessary, douching should be done only under the direction of a health care provider. Otherwise, douching is </a:t>
            </a:r>
            <a:r>
              <a:rPr lang="en-US" b="1" smtClean="0"/>
              <a:t>not</a:t>
            </a:r>
            <a:r>
              <a:rPr lang="en-US" smtClean="0"/>
              <a:t> recommended. </a:t>
            </a:r>
          </a:p>
          <a:p>
            <a:endParaRPr lang="en-US" smtClean="0"/>
          </a:p>
          <a:p>
            <a:r>
              <a:rPr lang="en-US" smtClean="0"/>
              <a:t>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6"/>
          <p:cNvGrpSpPr>
            <a:grpSpLocks/>
          </p:cNvGrpSpPr>
          <p:nvPr/>
        </p:nvGrpSpPr>
        <p:grpSpPr bwMode="auto">
          <a:xfrm>
            <a:off x="0" y="914400"/>
            <a:ext cx="8686800" cy="2514600"/>
            <a:chOff x="0" y="576"/>
            <a:chExt cx="5472" cy="1584"/>
          </a:xfrm>
        </p:grpSpPr>
        <p:sp>
          <p:nvSpPr>
            <p:cNvPr id="5" name="Oval 7"/>
            <p:cNvSpPr>
              <a:spLocks noChangeArrowheads="1"/>
            </p:cNvSpPr>
            <p:nvPr/>
          </p:nvSpPr>
          <p:spPr bwMode="auto">
            <a:xfrm>
              <a:off x="144" y="576"/>
              <a:ext cx="1584" cy="1584"/>
            </a:xfrm>
            <a:prstGeom prst="ellipse">
              <a:avLst/>
            </a:prstGeom>
            <a:noFill/>
            <a:ln w="127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1" hangingPunct="1"/>
              <a:endParaRPr lang="en-US"/>
            </a:p>
          </p:txBody>
        </p:sp>
        <p:sp>
          <p:nvSpPr>
            <p:cNvPr id="6" name="Rectangle 8"/>
            <p:cNvSpPr>
              <a:spLocks noChangeArrowheads="1"/>
            </p:cNvSpPr>
            <p:nvPr/>
          </p:nvSpPr>
          <p:spPr bwMode="hidden">
            <a:xfrm>
              <a:off x="0" y="1056"/>
              <a:ext cx="2976" cy="72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lang="en-US" sz="2400">
                <a:latin typeface="Times New Roman" pitchFamily="18" charset="0"/>
              </a:endParaRPr>
            </a:p>
          </p:txBody>
        </p:sp>
        <p:sp>
          <p:nvSpPr>
            <p:cNvPr id="7" name="Rectangle 9"/>
            <p:cNvSpPr>
              <a:spLocks noChangeArrowheads="1"/>
            </p:cNvSpPr>
            <p:nvPr/>
          </p:nvSpPr>
          <p:spPr bwMode="hidden">
            <a:xfrm>
              <a:off x="2496" y="1056"/>
              <a:ext cx="2976" cy="720"/>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lang="en-US" sz="2400">
                <a:latin typeface="Times New Roman" pitchFamily="18" charset="0"/>
              </a:endParaRPr>
            </a:p>
          </p:txBody>
        </p:sp>
        <p:sp>
          <p:nvSpPr>
            <p:cNvPr id="8" name="Freeform 10"/>
            <p:cNvSpPr>
              <a:spLocks noChangeArrowheads="1"/>
            </p:cNvSpPr>
            <p:nvPr/>
          </p:nvSpPr>
          <p:spPr bwMode="auto">
            <a:xfrm>
              <a:off x="384" y="960"/>
              <a:ext cx="144" cy="913"/>
            </a:xfrm>
            <a:custGeom>
              <a:avLst/>
              <a:gdLst>
                <a:gd name="T0" fmla="*/ 1000 w 1000"/>
                <a:gd name="T1" fmla="*/ 1000 h 1000"/>
                <a:gd name="T2" fmla="*/ 0 w 1000"/>
                <a:gd name="T3" fmla="*/ 1000 h 1000"/>
                <a:gd name="T4" fmla="*/ 0 w 1000"/>
                <a:gd name="T5" fmla="*/ 0 h 1000"/>
                <a:gd name="T6" fmla="*/ 1000 w 1000"/>
                <a:gd name="T7" fmla="*/ 0 h 10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0" h="1000">
                  <a:moveTo>
                    <a:pt x="1000" y="1000"/>
                  </a:moveTo>
                  <a:lnTo>
                    <a:pt x="0" y="1000"/>
                  </a:lnTo>
                  <a:lnTo>
                    <a:pt x="0" y="0"/>
                  </a:lnTo>
                  <a:lnTo>
                    <a:pt x="1000" y="0"/>
                  </a:lnTo>
                </a:path>
              </a:pathLst>
            </a:custGeom>
            <a:noFill/>
            <a:ln w="76200" cmpd="sng">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 name="Freeform 11"/>
            <p:cNvSpPr>
              <a:spLocks noChangeArrowheads="1"/>
            </p:cNvSpPr>
            <p:nvPr/>
          </p:nvSpPr>
          <p:spPr bwMode="auto">
            <a:xfrm>
              <a:off x="4944" y="762"/>
              <a:ext cx="165" cy="864"/>
            </a:xfrm>
            <a:custGeom>
              <a:avLst/>
              <a:gdLst>
                <a:gd name="T0" fmla="*/ 0 w 1000"/>
                <a:gd name="T1" fmla="*/ 0 h 1000"/>
                <a:gd name="T2" fmla="*/ 1000 w 1000"/>
                <a:gd name="T3" fmla="*/ 0 h 1000"/>
                <a:gd name="T4" fmla="*/ 1000 w 1000"/>
                <a:gd name="T5" fmla="*/ 1000 h 1000"/>
                <a:gd name="T6" fmla="*/ 0 w 1000"/>
                <a:gd name="T7" fmla="*/ 1000 h 10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0" h="1000">
                  <a:moveTo>
                    <a:pt x="0" y="0"/>
                  </a:moveTo>
                  <a:lnTo>
                    <a:pt x="1000" y="0"/>
                  </a:lnTo>
                  <a:lnTo>
                    <a:pt x="1000" y="1000"/>
                  </a:lnTo>
                  <a:lnTo>
                    <a:pt x="0" y="1000"/>
                  </a:lnTo>
                </a:path>
              </a:pathLst>
            </a:custGeom>
            <a:noFill/>
            <a:ln w="762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73730" name="Rectangle 2"/>
          <p:cNvSpPr>
            <a:spLocks noGrp="1" noChangeArrowheads="1"/>
          </p:cNvSpPr>
          <p:nvPr>
            <p:ph type="subTitle" idx="1"/>
          </p:nvPr>
        </p:nvSpPr>
        <p:spPr>
          <a:xfrm>
            <a:off x="2286000" y="3581400"/>
            <a:ext cx="5638800" cy="1905000"/>
          </a:xfrm>
        </p:spPr>
        <p:txBody>
          <a:bodyPr/>
          <a:lstStyle>
            <a:lvl1pPr marL="0" indent="0">
              <a:buFont typeface="Wingdings" pitchFamily="2" charset="2"/>
              <a:buNone/>
              <a:defRPr/>
            </a:lvl1pPr>
          </a:lstStyle>
          <a:p>
            <a:r>
              <a:rPr lang="en-US"/>
              <a:t>Click to edit Master subtitle style</a:t>
            </a:r>
          </a:p>
        </p:txBody>
      </p:sp>
      <p:sp>
        <p:nvSpPr>
          <p:cNvPr id="73740" name="Rectangle 12"/>
          <p:cNvSpPr>
            <a:spLocks noGrp="1" noChangeArrowheads="1"/>
          </p:cNvSpPr>
          <p:nvPr>
            <p:ph type="ctrTitle"/>
          </p:nvPr>
        </p:nvSpPr>
        <p:spPr>
          <a:xfrm>
            <a:off x="838200" y="1443038"/>
            <a:ext cx="7086600" cy="1600200"/>
          </a:xfrm>
        </p:spPr>
        <p:txBody>
          <a:bodyPr anchor="ctr"/>
          <a:lstStyle>
            <a:lvl1pPr>
              <a:defRPr/>
            </a:lvl1pPr>
          </a:lstStyle>
          <a:p>
            <a:r>
              <a:rPr lang="en-US"/>
              <a:t>Click to edit Master title style</a:t>
            </a:r>
          </a:p>
        </p:txBody>
      </p:sp>
      <p:sp>
        <p:nvSpPr>
          <p:cNvPr id="10" name="Rectangle 3"/>
          <p:cNvSpPr>
            <a:spLocks noGrp="1" noChangeArrowheads="1"/>
          </p:cNvSpPr>
          <p:nvPr>
            <p:ph type="dt" sz="half" idx="10"/>
          </p:nvPr>
        </p:nvSpPr>
        <p:spPr>
          <a:xfrm>
            <a:off x="685800" y="6248400"/>
            <a:ext cx="1905000" cy="457200"/>
          </a:xfrm>
        </p:spPr>
        <p:txBody>
          <a:bodyPr/>
          <a:lstStyle>
            <a:lvl1pPr>
              <a:defRPr/>
            </a:lvl1pPr>
          </a:lstStyle>
          <a:p>
            <a:pPr>
              <a:defRPr/>
            </a:pPr>
            <a:endParaRPr lang="en-US"/>
          </a:p>
        </p:txBody>
      </p:sp>
      <p:sp>
        <p:nvSpPr>
          <p:cNvPr id="11" name="Rectangle 4"/>
          <p:cNvSpPr>
            <a:spLocks noGrp="1" noChangeArrowheads="1"/>
          </p:cNvSpPr>
          <p:nvPr>
            <p:ph type="ftr" sz="quarter" idx="11"/>
          </p:nvPr>
        </p:nvSpPr>
        <p:spPr>
          <a:xfrm>
            <a:off x="3124200" y="6248400"/>
            <a:ext cx="2895600" cy="457200"/>
          </a:xfrm>
        </p:spPr>
        <p:txBody>
          <a:bodyPr/>
          <a:lstStyle>
            <a:lvl1pPr>
              <a:defRPr/>
            </a:lvl1pPr>
          </a:lstStyle>
          <a:p>
            <a:pPr>
              <a:defRPr/>
            </a:pPr>
            <a:endParaRPr lang="en-US"/>
          </a:p>
        </p:txBody>
      </p:sp>
      <p:sp>
        <p:nvSpPr>
          <p:cNvPr id="12" name="Rectangle 5"/>
          <p:cNvSpPr>
            <a:spLocks noGrp="1" noChangeArrowheads="1"/>
          </p:cNvSpPr>
          <p:nvPr>
            <p:ph type="sldNum" sz="quarter" idx="12"/>
          </p:nvPr>
        </p:nvSpPr>
        <p:spPr>
          <a:xfrm>
            <a:off x="6553200" y="6248400"/>
            <a:ext cx="1905000" cy="457200"/>
          </a:xfrm>
        </p:spPr>
        <p:txBody>
          <a:bodyPr/>
          <a:lstStyle>
            <a:lvl1pPr>
              <a:defRPr/>
            </a:lvl1pPr>
          </a:lstStyle>
          <a:p>
            <a:pPr>
              <a:defRPr/>
            </a:pPr>
            <a:fld id="{0C76F8D9-B392-40C2-9993-4DD734B0DB3F}" type="slidenum">
              <a:rPr lang="en-US"/>
              <a:pPr>
                <a:defRPr/>
              </a:pPr>
              <a:t>‹#›</a:t>
            </a:fld>
            <a:endParaRPr lang="en-US"/>
          </a:p>
        </p:txBody>
      </p:sp>
    </p:spTree>
    <p:extLst>
      <p:ext uri="{BB962C8B-B14F-4D97-AF65-F5344CB8AC3E}">
        <p14:creationId xmlns:p14="http://schemas.microsoft.com/office/powerpoint/2010/main" val="3907662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
        <p:nvSpPr>
          <p:cNvPr id="6" name="Rectangle 8"/>
          <p:cNvSpPr>
            <a:spLocks noGrp="1" noChangeArrowheads="1"/>
          </p:cNvSpPr>
          <p:nvPr>
            <p:ph type="sldNum" sz="quarter" idx="12"/>
          </p:nvPr>
        </p:nvSpPr>
        <p:spPr>
          <a:ln/>
        </p:spPr>
        <p:txBody>
          <a:bodyPr/>
          <a:lstStyle>
            <a:lvl1pPr>
              <a:defRPr/>
            </a:lvl1pPr>
          </a:lstStyle>
          <a:p>
            <a:pPr>
              <a:defRPr/>
            </a:pPr>
            <a:fld id="{06C96D20-601A-459C-B7E6-5116BB169BC7}" type="slidenum">
              <a:rPr lang="en-US"/>
              <a:pPr>
                <a:defRPr/>
              </a:pPr>
              <a:t>‹#›</a:t>
            </a:fld>
            <a:endParaRPr lang="en-US"/>
          </a:p>
        </p:txBody>
      </p:sp>
    </p:spTree>
    <p:extLst>
      <p:ext uri="{BB962C8B-B14F-4D97-AF65-F5344CB8AC3E}">
        <p14:creationId xmlns:p14="http://schemas.microsoft.com/office/powerpoint/2010/main" val="42899916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
        <p:nvSpPr>
          <p:cNvPr id="6" name="Rectangle 8"/>
          <p:cNvSpPr>
            <a:spLocks noGrp="1" noChangeArrowheads="1"/>
          </p:cNvSpPr>
          <p:nvPr>
            <p:ph type="sldNum" sz="quarter" idx="12"/>
          </p:nvPr>
        </p:nvSpPr>
        <p:spPr>
          <a:ln/>
        </p:spPr>
        <p:txBody>
          <a:bodyPr/>
          <a:lstStyle>
            <a:lvl1pPr>
              <a:defRPr/>
            </a:lvl1pPr>
          </a:lstStyle>
          <a:p>
            <a:pPr>
              <a:defRPr/>
            </a:pPr>
            <a:fld id="{64952E9C-36B9-4EA9-85C7-D8811993D06F}" type="slidenum">
              <a:rPr lang="en-US"/>
              <a:pPr>
                <a:defRPr/>
              </a:pPr>
              <a:t>‹#›</a:t>
            </a:fld>
            <a:endParaRPr lang="en-US"/>
          </a:p>
        </p:txBody>
      </p:sp>
    </p:spTree>
    <p:extLst>
      <p:ext uri="{BB962C8B-B14F-4D97-AF65-F5344CB8AC3E}">
        <p14:creationId xmlns:p14="http://schemas.microsoft.com/office/powerpoint/2010/main" val="3690255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49325" y="1981200"/>
            <a:ext cx="3754438"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56163" y="1981200"/>
            <a:ext cx="375443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p>
        </p:txBody>
      </p:sp>
      <p:sp>
        <p:nvSpPr>
          <p:cNvPr id="6" name="Rectangle 7"/>
          <p:cNvSpPr>
            <a:spLocks noGrp="1" noChangeArrowheads="1"/>
          </p:cNvSpPr>
          <p:nvPr>
            <p:ph type="ftr" sz="quarter" idx="11"/>
          </p:nvPr>
        </p:nvSpPr>
        <p:spPr>
          <a:ln/>
        </p:spPr>
        <p:txBody>
          <a:bodyPr/>
          <a:lstStyle>
            <a:lvl1pPr>
              <a:defRPr/>
            </a:lvl1pPr>
          </a:lstStyle>
          <a:p>
            <a:pPr>
              <a:defRPr/>
            </a:pPr>
            <a:endParaRPr lang="en-US"/>
          </a:p>
        </p:txBody>
      </p:sp>
      <p:sp>
        <p:nvSpPr>
          <p:cNvPr id="7" name="Rectangle 8"/>
          <p:cNvSpPr>
            <a:spLocks noGrp="1" noChangeArrowheads="1"/>
          </p:cNvSpPr>
          <p:nvPr>
            <p:ph type="sldNum" sz="quarter" idx="12"/>
          </p:nvPr>
        </p:nvSpPr>
        <p:spPr>
          <a:ln/>
        </p:spPr>
        <p:txBody>
          <a:bodyPr/>
          <a:lstStyle>
            <a:lvl1pPr>
              <a:defRPr/>
            </a:lvl1pPr>
          </a:lstStyle>
          <a:p>
            <a:pPr>
              <a:defRPr/>
            </a:pPr>
            <a:fld id="{01652E86-5553-4359-9C50-98B529F4A435}" type="slidenum">
              <a:rPr lang="en-US"/>
              <a:pPr>
                <a:defRPr/>
              </a:pPr>
              <a:t>‹#›</a:t>
            </a:fld>
            <a:endParaRPr lang="en-US"/>
          </a:p>
        </p:txBody>
      </p:sp>
    </p:spTree>
    <p:extLst>
      <p:ext uri="{BB962C8B-B14F-4D97-AF65-F5344CB8AC3E}">
        <p14:creationId xmlns:p14="http://schemas.microsoft.com/office/powerpoint/2010/main" val="1537840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p>
        </p:txBody>
      </p:sp>
      <p:sp>
        <p:nvSpPr>
          <p:cNvPr id="8" name="Rectangle 7"/>
          <p:cNvSpPr>
            <a:spLocks noGrp="1" noChangeArrowheads="1"/>
          </p:cNvSpPr>
          <p:nvPr>
            <p:ph type="ftr" sz="quarter" idx="11"/>
          </p:nvPr>
        </p:nvSpPr>
        <p:spPr>
          <a:ln/>
        </p:spPr>
        <p:txBody>
          <a:bodyPr/>
          <a:lstStyle>
            <a:lvl1pPr>
              <a:defRPr/>
            </a:lvl1pPr>
          </a:lstStyle>
          <a:p>
            <a:pPr>
              <a:defRPr/>
            </a:pPr>
            <a:endParaRPr lang="en-US"/>
          </a:p>
        </p:txBody>
      </p:sp>
      <p:sp>
        <p:nvSpPr>
          <p:cNvPr id="9" name="Rectangle 8"/>
          <p:cNvSpPr>
            <a:spLocks noGrp="1" noChangeArrowheads="1"/>
          </p:cNvSpPr>
          <p:nvPr>
            <p:ph type="sldNum" sz="quarter" idx="12"/>
          </p:nvPr>
        </p:nvSpPr>
        <p:spPr>
          <a:ln/>
        </p:spPr>
        <p:txBody>
          <a:bodyPr/>
          <a:lstStyle>
            <a:lvl1pPr>
              <a:defRPr/>
            </a:lvl1pPr>
          </a:lstStyle>
          <a:p>
            <a:pPr>
              <a:defRPr/>
            </a:pPr>
            <a:fld id="{02D8B0D3-C930-49BA-BF9B-9CBFFC87253B}" type="slidenum">
              <a:rPr lang="en-US"/>
              <a:pPr>
                <a:defRPr/>
              </a:pPr>
              <a:t>‹#›</a:t>
            </a:fld>
            <a:endParaRPr lang="en-US"/>
          </a:p>
        </p:txBody>
      </p:sp>
    </p:spTree>
    <p:extLst>
      <p:ext uri="{BB962C8B-B14F-4D97-AF65-F5344CB8AC3E}">
        <p14:creationId xmlns:p14="http://schemas.microsoft.com/office/powerpoint/2010/main" val="2049026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p>
        </p:txBody>
      </p:sp>
      <p:sp>
        <p:nvSpPr>
          <p:cNvPr id="4" name="Rectangle 7"/>
          <p:cNvSpPr>
            <a:spLocks noGrp="1" noChangeArrowheads="1"/>
          </p:cNvSpPr>
          <p:nvPr>
            <p:ph type="ftr" sz="quarter" idx="11"/>
          </p:nvPr>
        </p:nvSpPr>
        <p:spPr>
          <a:ln/>
        </p:spPr>
        <p:txBody>
          <a:bodyPr/>
          <a:lstStyle>
            <a:lvl1pPr>
              <a:defRPr/>
            </a:lvl1pPr>
          </a:lstStyle>
          <a:p>
            <a:pPr>
              <a:defRPr/>
            </a:pPr>
            <a:endParaRPr lang="en-US"/>
          </a:p>
        </p:txBody>
      </p:sp>
      <p:sp>
        <p:nvSpPr>
          <p:cNvPr id="5" name="Rectangle 8"/>
          <p:cNvSpPr>
            <a:spLocks noGrp="1" noChangeArrowheads="1"/>
          </p:cNvSpPr>
          <p:nvPr>
            <p:ph type="sldNum" sz="quarter" idx="12"/>
          </p:nvPr>
        </p:nvSpPr>
        <p:spPr>
          <a:ln/>
        </p:spPr>
        <p:txBody>
          <a:bodyPr/>
          <a:lstStyle>
            <a:lvl1pPr>
              <a:defRPr/>
            </a:lvl1pPr>
          </a:lstStyle>
          <a:p>
            <a:pPr>
              <a:defRPr/>
            </a:pPr>
            <a:fld id="{4B697631-2EA3-459F-96D2-C1DFC9B86BE2}" type="slidenum">
              <a:rPr lang="en-US"/>
              <a:pPr>
                <a:defRPr/>
              </a:pPr>
              <a:t>‹#›</a:t>
            </a:fld>
            <a:endParaRPr lang="en-US"/>
          </a:p>
        </p:txBody>
      </p:sp>
    </p:spTree>
    <p:extLst>
      <p:ext uri="{BB962C8B-B14F-4D97-AF65-F5344CB8AC3E}">
        <p14:creationId xmlns:p14="http://schemas.microsoft.com/office/powerpoint/2010/main" val="2338120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p>
        </p:txBody>
      </p:sp>
      <p:sp>
        <p:nvSpPr>
          <p:cNvPr id="3" name="Rectangle 7"/>
          <p:cNvSpPr>
            <a:spLocks noGrp="1" noChangeArrowheads="1"/>
          </p:cNvSpPr>
          <p:nvPr>
            <p:ph type="ftr" sz="quarter" idx="11"/>
          </p:nvPr>
        </p:nvSpPr>
        <p:spPr>
          <a:ln/>
        </p:spPr>
        <p:txBody>
          <a:bodyPr/>
          <a:lstStyle>
            <a:lvl1pPr>
              <a:defRPr/>
            </a:lvl1pPr>
          </a:lstStyle>
          <a:p>
            <a:pPr>
              <a:defRPr/>
            </a:pPr>
            <a:endParaRPr lang="en-US"/>
          </a:p>
        </p:txBody>
      </p:sp>
      <p:sp>
        <p:nvSpPr>
          <p:cNvPr id="4" name="Rectangle 8"/>
          <p:cNvSpPr>
            <a:spLocks noGrp="1" noChangeArrowheads="1"/>
          </p:cNvSpPr>
          <p:nvPr>
            <p:ph type="sldNum" sz="quarter" idx="12"/>
          </p:nvPr>
        </p:nvSpPr>
        <p:spPr>
          <a:ln/>
        </p:spPr>
        <p:txBody>
          <a:bodyPr/>
          <a:lstStyle>
            <a:lvl1pPr>
              <a:defRPr/>
            </a:lvl1pPr>
          </a:lstStyle>
          <a:p>
            <a:pPr>
              <a:defRPr/>
            </a:pPr>
            <a:fld id="{30F5E3B6-83E5-4898-9F20-C6E8979B036B}" type="slidenum">
              <a:rPr lang="en-US"/>
              <a:pPr>
                <a:defRPr/>
              </a:pPr>
              <a:t>‹#›</a:t>
            </a:fld>
            <a:endParaRPr lang="en-US"/>
          </a:p>
        </p:txBody>
      </p:sp>
    </p:spTree>
    <p:extLst>
      <p:ext uri="{BB962C8B-B14F-4D97-AF65-F5344CB8AC3E}">
        <p14:creationId xmlns:p14="http://schemas.microsoft.com/office/powerpoint/2010/main" val="29515737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p>
        </p:txBody>
      </p:sp>
      <p:sp>
        <p:nvSpPr>
          <p:cNvPr id="6" name="Rectangle 7"/>
          <p:cNvSpPr>
            <a:spLocks noGrp="1" noChangeArrowheads="1"/>
          </p:cNvSpPr>
          <p:nvPr>
            <p:ph type="ftr" sz="quarter" idx="11"/>
          </p:nvPr>
        </p:nvSpPr>
        <p:spPr>
          <a:ln/>
        </p:spPr>
        <p:txBody>
          <a:bodyPr/>
          <a:lstStyle>
            <a:lvl1pPr>
              <a:defRPr/>
            </a:lvl1pPr>
          </a:lstStyle>
          <a:p>
            <a:pPr>
              <a:defRPr/>
            </a:pPr>
            <a:endParaRPr lang="en-US"/>
          </a:p>
        </p:txBody>
      </p:sp>
      <p:sp>
        <p:nvSpPr>
          <p:cNvPr id="7" name="Rectangle 8"/>
          <p:cNvSpPr>
            <a:spLocks noGrp="1" noChangeArrowheads="1"/>
          </p:cNvSpPr>
          <p:nvPr>
            <p:ph type="sldNum" sz="quarter" idx="12"/>
          </p:nvPr>
        </p:nvSpPr>
        <p:spPr>
          <a:ln/>
        </p:spPr>
        <p:txBody>
          <a:bodyPr/>
          <a:lstStyle>
            <a:lvl1pPr>
              <a:defRPr/>
            </a:lvl1pPr>
          </a:lstStyle>
          <a:p>
            <a:pPr>
              <a:defRPr/>
            </a:pPr>
            <a:fld id="{4FF6DC3F-FCDA-439D-BE7B-76AC426ABF9B}" type="slidenum">
              <a:rPr lang="en-US"/>
              <a:pPr>
                <a:defRPr/>
              </a:pPr>
              <a:t>‹#›</a:t>
            </a:fld>
            <a:endParaRPr lang="en-US"/>
          </a:p>
        </p:txBody>
      </p:sp>
    </p:spTree>
    <p:extLst>
      <p:ext uri="{BB962C8B-B14F-4D97-AF65-F5344CB8AC3E}">
        <p14:creationId xmlns:p14="http://schemas.microsoft.com/office/powerpoint/2010/main" val="3827371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p>
        </p:txBody>
      </p:sp>
      <p:sp>
        <p:nvSpPr>
          <p:cNvPr id="6" name="Rectangle 7"/>
          <p:cNvSpPr>
            <a:spLocks noGrp="1" noChangeArrowheads="1"/>
          </p:cNvSpPr>
          <p:nvPr>
            <p:ph type="ftr" sz="quarter" idx="11"/>
          </p:nvPr>
        </p:nvSpPr>
        <p:spPr>
          <a:ln/>
        </p:spPr>
        <p:txBody>
          <a:bodyPr/>
          <a:lstStyle>
            <a:lvl1pPr>
              <a:defRPr/>
            </a:lvl1pPr>
          </a:lstStyle>
          <a:p>
            <a:pPr>
              <a:defRPr/>
            </a:pPr>
            <a:endParaRPr lang="en-US"/>
          </a:p>
        </p:txBody>
      </p:sp>
      <p:sp>
        <p:nvSpPr>
          <p:cNvPr id="7" name="Rectangle 8"/>
          <p:cNvSpPr>
            <a:spLocks noGrp="1" noChangeArrowheads="1"/>
          </p:cNvSpPr>
          <p:nvPr>
            <p:ph type="sldNum" sz="quarter" idx="12"/>
          </p:nvPr>
        </p:nvSpPr>
        <p:spPr>
          <a:ln/>
        </p:spPr>
        <p:txBody>
          <a:bodyPr/>
          <a:lstStyle>
            <a:lvl1pPr>
              <a:defRPr/>
            </a:lvl1pPr>
          </a:lstStyle>
          <a:p>
            <a:pPr>
              <a:defRPr/>
            </a:pPr>
            <a:fld id="{C9C84E6F-8D65-4A23-8379-21AB29312415}" type="slidenum">
              <a:rPr lang="en-US"/>
              <a:pPr>
                <a:defRPr/>
              </a:pPr>
              <a:t>‹#›</a:t>
            </a:fld>
            <a:endParaRPr lang="en-US"/>
          </a:p>
        </p:txBody>
      </p:sp>
    </p:spTree>
    <p:extLst>
      <p:ext uri="{BB962C8B-B14F-4D97-AF65-F5344CB8AC3E}">
        <p14:creationId xmlns:p14="http://schemas.microsoft.com/office/powerpoint/2010/main" val="29190701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
        <p:nvSpPr>
          <p:cNvPr id="6" name="Rectangle 8"/>
          <p:cNvSpPr>
            <a:spLocks noGrp="1" noChangeArrowheads="1"/>
          </p:cNvSpPr>
          <p:nvPr>
            <p:ph type="sldNum" sz="quarter" idx="12"/>
          </p:nvPr>
        </p:nvSpPr>
        <p:spPr>
          <a:ln/>
        </p:spPr>
        <p:txBody>
          <a:bodyPr/>
          <a:lstStyle>
            <a:lvl1pPr>
              <a:defRPr/>
            </a:lvl1pPr>
          </a:lstStyle>
          <a:p>
            <a:pPr>
              <a:defRPr/>
            </a:pPr>
            <a:fld id="{A4311D1B-A7EF-4CE2-A4D1-57378F0A16BC}" type="slidenum">
              <a:rPr lang="en-US"/>
              <a:pPr>
                <a:defRPr/>
              </a:pPr>
              <a:t>‹#›</a:t>
            </a:fld>
            <a:endParaRPr lang="en-US"/>
          </a:p>
        </p:txBody>
      </p:sp>
    </p:spTree>
    <p:extLst>
      <p:ext uri="{BB962C8B-B14F-4D97-AF65-F5344CB8AC3E}">
        <p14:creationId xmlns:p14="http://schemas.microsoft.com/office/powerpoint/2010/main" val="34366467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1313" y="96838"/>
            <a:ext cx="1919287" cy="59991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31863" y="96838"/>
            <a:ext cx="5607050" cy="59991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
        <p:nvSpPr>
          <p:cNvPr id="6" name="Rectangle 8"/>
          <p:cNvSpPr>
            <a:spLocks noGrp="1" noChangeArrowheads="1"/>
          </p:cNvSpPr>
          <p:nvPr>
            <p:ph type="sldNum" sz="quarter" idx="12"/>
          </p:nvPr>
        </p:nvSpPr>
        <p:spPr>
          <a:ln/>
        </p:spPr>
        <p:txBody>
          <a:bodyPr/>
          <a:lstStyle>
            <a:lvl1pPr>
              <a:defRPr/>
            </a:lvl1pPr>
          </a:lstStyle>
          <a:p>
            <a:pPr>
              <a:defRPr/>
            </a:pPr>
            <a:fld id="{B99C5638-4960-4DAB-B176-60FDB519A39B}" type="slidenum">
              <a:rPr lang="en-US"/>
              <a:pPr>
                <a:defRPr/>
              </a:pPr>
              <a:t>‹#›</a:t>
            </a:fld>
            <a:endParaRPr lang="en-US"/>
          </a:p>
        </p:txBody>
      </p:sp>
    </p:spTree>
    <p:extLst>
      <p:ext uri="{BB962C8B-B14F-4D97-AF65-F5344CB8AC3E}">
        <p14:creationId xmlns:p14="http://schemas.microsoft.com/office/powerpoint/2010/main" val="4153101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1377950"/>
            <a:ext cx="2133600" cy="1016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lang="en-US" sz="2400">
              <a:latin typeface="Times New Roman" pitchFamily="18" charset="0"/>
            </a:endParaRPr>
          </a:p>
        </p:txBody>
      </p:sp>
      <p:sp>
        <p:nvSpPr>
          <p:cNvPr id="1027" name="Rectangle 3"/>
          <p:cNvSpPr>
            <a:spLocks noChangeArrowheads="1"/>
          </p:cNvSpPr>
          <p:nvPr/>
        </p:nvSpPr>
        <p:spPr bwMode="auto">
          <a:xfrm>
            <a:off x="1447800" y="1377950"/>
            <a:ext cx="7239000" cy="101600"/>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lang="en-US" sz="2400">
              <a:latin typeface="Times New Roman" pitchFamily="18" charset="0"/>
            </a:endParaRPr>
          </a:p>
        </p:txBody>
      </p:sp>
      <p:sp>
        <p:nvSpPr>
          <p:cNvPr id="1028" name="Rectangle 4"/>
          <p:cNvSpPr>
            <a:spLocks noGrp="1" noChangeArrowheads="1"/>
          </p:cNvSpPr>
          <p:nvPr>
            <p:ph type="title"/>
          </p:nvPr>
        </p:nvSpPr>
        <p:spPr bwMode="auto">
          <a:xfrm>
            <a:off x="931863" y="96838"/>
            <a:ext cx="7158037"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9" name="Rectangle 5"/>
          <p:cNvSpPr>
            <a:spLocks noGrp="1" noChangeArrowheads="1"/>
          </p:cNvSpPr>
          <p:nvPr>
            <p:ph type="body" idx="1"/>
          </p:nvPr>
        </p:nvSpPr>
        <p:spPr bwMode="auto">
          <a:xfrm>
            <a:off x="949325" y="1981200"/>
            <a:ext cx="7661275"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2710" name="Rectangle 6"/>
          <p:cNvSpPr>
            <a:spLocks noGrp="1" noChangeArrowheads="1"/>
          </p:cNvSpPr>
          <p:nvPr>
            <p:ph type="dt" sz="half" idx="2"/>
          </p:nvPr>
        </p:nvSpPr>
        <p:spPr bwMode="auto">
          <a:xfrm>
            <a:off x="94615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vl1pPr>
          </a:lstStyle>
          <a:p>
            <a:pPr>
              <a:defRPr/>
            </a:pPr>
            <a:endParaRPr lang="en-US"/>
          </a:p>
        </p:txBody>
      </p:sp>
      <p:sp>
        <p:nvSpPr>
          <p:cNvPr id="72711" name="Rectangle 7"/>
          <p:cNvSpPr>
            <a:spLocks noGrp="1" noChangeArrowheads="1"/>
          </p:cNvSpPr>
          <p:nvPr>
            <p:ph type="ftr" sz="quarter" idx="3"/>
          </p:nvPr>
        </p:nvSpPr>
        <p:spPr bwMode="auto">
          <a:xfrm>
            <a:off x="33528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vl1pPr>
          </a:lstStyle>
          <a:p>
            <a:pPr>
              <a:defRPr/>
            </a:pPr>
            <a:endParaRPr lang="en-US"/>
          </a:p>
        </p:txBody>
      </p:sp>
      <p:sp>
        <p:nvSpPr>
          <p:cNvPr id="72712" name="Rectangle 8"/>
          <p:cNvSpPr>
            <a:spLocks noGrp="1" noChangeArrowheads="1"/>
          </p:cNvSpPr>
          <p:nvPr>
            <p:ph type="sldNum" sz="quarter" idx="4"/>
          </p:nvPr>
        </p:nvSpPr>
        <p:spPr bwMode="auto">
          <a:xfrm>
            <a:off x="67056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vl1pPr>
          </a:lstStyle>
          <a:p>
            <a:pPr>
              <a:defRPr/>
            </a:pPr>
            <a:fld id="{5D024257-58F0-4777-8414-F98003578F0A}" type="slidenum">
              <a:rPr lang="en-US"/>
              <a:pPr>
                <a:defRPr/>
              </a:pPr>
              <a:t>‹#›</a:t>
            </a:fld>
            <a:endParaRPr lang="en-US"/>
          </a:p>
        </p:txBody>
      </p:sp>
      <p:sp>
        <p:nvSpPr>
          <p:cNvPr id="1033" name="Freeform 9"/>
          <p:cNvSpPr>
            <a:spLocks noChangeArrowheads="1"/>
          </p:cNvSpPr>
          <p:nvPr/>
        </p:nvSpPr>
        <p:spPr bwMode="auto">
          <a:xfrm>
            <a:off x="838200" y="561975"/>
            <a:ext cx="152400" cy="1066800"/>
          </a:xfrm>
          <a:custGeom>
            <a:avLst/>
            <a:gdLst>
              <a:gd name="T0" fmla="*/ 1000 w 1000"/>
              <a:gd name="T1" fmla="*/ 1000 h 1000"/>
              <a:gd name="T2" fmla="*/ 0 w 1000"/>
              <a:gd name="T3" fmla="*/ 1000 h 1000"/>
              <a:gd name="T4" fmla="*/ 0 w 1000"/>
              <a:gd name="T5" fmla="*/ 0 h 1000"/>
              <a:gd name="T6" fmla="*/ 1000 w 1000"/>
              <a:gd name="T7" fmla="*/ 0 h 10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0" h="1000">
                <a:moveTo>
                  <a:pt x="1000" y="1000"/>
                </a:moveTo>
                <a:lnTo>
                  <a:pt x="0" y="1000"/>
                </a:lnTo>
                <a:lnTo>
                  <a:pt x="0" y="0"/>
                </a:lnTo>
                <a:lnTo>
                  <a:pt x="1000" y="0"/>
                </a:lnTo>
              </a:path>
            </a:pathLst>
          </a:custGeom>
          <a:noFill/>
          <a:ln w="76200" cmpd="sng">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4" name="Freeform 10"/>
          <p:cNvSpPr>
            <a:spLocks noChangeArrowheads="1"/>
          </p:cNvSpPr>
          <p:nvPr/>
        </p:nvSpPr>
        <p:spPr bwMode="auto">
          <a:xfrm>
            <a:off x="8262938" y="269875"/>
            <a:ext cx="152400" cy="1073150"/>
          </a:xfrm>
          <a:custGeom>
            <a:avLst/>
            <a:gdLst>
              <a:gd name="T0" fmla="*/ 0 w 1000"/>
              <a:gd name="T1" fmla="*/ 0 h 1000"/>
              <a:gd name="T2" fmla="*/ 1000 w 1000"/>
              <a:gd name="T3" fmla="*/ 0 h 1000"/>
              <a:gd name="T4" fmla="*/ 1000 w 1000"/>
              <a:gd name="T5" fmla="*/ 1000 h 1000"/>
              <a:gd name="T6" fmla="*/ 0 w 1000"/>
              <a:gd name="T7" fmla="*/ 1000 h 10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0" h="1000">
                <a:moveTo>
                  <a:pt x="0" y="0"/>
                </a:moveTo>
                <a:lnTo>
                  <a:pt x="1000" y="0"/>
                </a:lnTo>
                <a:lnTo>
                  <a:pt x="1000" y="1000"/>
                </a:lnTo>
                <a:lnTo>
                  <a:pt x="0" y="1000"/>
                </a:lnTo>
              </a:path>
            </a:pathLst>
          </a:custGeom>
          <a:noFill/>
          <a:ln w="762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Tree>
  </p:cSld>
  <p:clrMap bg1="lt1" tx1="dk1" bg2="lt2" tx2="dk2" accent1="accent1" accent2="accent2" accent3="accent3" accent4="accent4" accent5="accent5" accent6="accent6" hlink="hlink" folHlink="folHlink"/>
  <p:sldLayoutIdLst>
    <p:sldLayoutId id="2147483688"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iming>
    <p:tnLst>
      <p:par>
        <p:cTn id="1" dur="indefinite" restart="never" nodeType="tmRoot"/>
      </p:par>
    </p:tnLst>
  </p:timing>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charset="0"/>
        </a:defRPr>
      </a:lvl2pPr>
      <a:lvl3pPr algn="l" rtl="0" eaLnBrk="0" fontAlgn="base" hangingPunct="0">
        <a:spcBef>
          <a:spcPct val="0"/>
        </a:spcBef>
        <a:spcAft>
          <a:spcPct val="0"/>
        </a:spcAft>
        <a:defRPr sz="4000">
          <a:solidFill>
            <a:schemeClr val="tx2"/>
          </a:solidFill>
          <a:latin typeface="Arial" charset="0"/>
        </a:defRPr>
      </a:lvl3pPr>
      <a:lvl4pPr algn="l" rtl="0" eaLnBrk="0" fontAlgn="base" hangingPunct="0">
        <a:spcBef>
          <a:spcPct val="0"/>
        </a:spcBef>
        <a:spcAft>
          <a:spcPct val="0"/>
        </a:spcAft>
        <a:defRPr sz="4000">
          <a:solidFill>
            <a:schemeClr val="tx2"/>
          </a:solidFill>
          <a:latin typeface="Arial" charset="0"/>
        </a:defRPr>
      </a:lvl4pPr>
      <a:lvl5pPr algn="l" rtl="0" eaLnBrk="0" fontAlgn="base" hangingPunct="0">
        <a:spcBef>
          <a:spcPct val="0"/>
        </a:spcBef>
        <a:spcAft>
          <a:spcPct val="0"/>
        </a:spcAft>
        <a:defRPr sz="4000">
          <a:solidFill>
            <a:schemeClr val="tx2"/>
          </a:solidFill>
          <a:latin typeface="Arial" charset="0"/>
        </a:defRPr>
      </a:lvl5pPr>
      <a:lvl6pPr marL="457200" algn="l" rtl="0" fontAlgn="base">
        <a:spcBef>
          <a:spcPct val="0"/>
        </a:spcBef>
        <a:spcAft>
          <a:spcPct val="0"/>
        </a:spcAft>
        <a:defRPr sz="4000">
          <a:solidFill>
            <a:schemeClr val="tx2"/>
          </a:solidFill>
          <a:latin typeface="Arial" charset="0"/>
        </a:defRPr>
      </a:lvl6pPr>
      <a:lvl7pPr marL="914400" algn="l" rtl="0" fontAlgn="base">
        <a:spcBef>
          <a:spcPct val="0"/>
        </a:spcBef>
        <a:spcAft>
          <a:spcPct val="0"/>
        </a:spcAft>
        <a:defRPr sz="4000">
          <a:solidFill>
            <a:schemeClr val="tx2"/>
          </a:solidFill>
          <a:latin typeface="Arial" charset="0"/>
        </a:defRPr>
      </a:lvl7pPr>
      <a:lvl8pPr marL="1371600" algn="l" rtl="0" fontAlgn="base">
        <a:spcBef>
          <a:spcPct val="0"/>
        </a:spcBef>
        <a:spcAft>
          <a:spcPct val="0"/>
        </a:spcAft>
        <a:defRPr sz="4000">
          <a:solidFill>
            <a:schemeClr val="tx2"/>
          </a:solidFill>
          <a:latin typeface="Arial" charset="0"/>
        </a:defRPr>
      </a:lvl8pPr>
      <a:lvl9pPr marL="1828800" algn="l" rtl="0" fontAlgn="base">
        <a:spcBef>
          <a:spcPct val="0"/>
        </a:spcBef>
        <a:spcAft>
          <a:spcPct val="0"/>
        </a:spcAft>
        <a:defRPr sz="4000">
          <a:solidFill>
            <a:schemeClr val="tx2"/>
          </a:solidFill>
          <a:latin typeface="Arial" charset="0"/>
        </a:defRPr>
      </a:lvl9pPr>
    </p:titleStyle>
    <p:bodyStyle>
      <a:lvl1pPr marL="447675" indent="-447675" algn="l" rtl="0" eaLnBrk="0" fontAlgn="base" hangingPunct="0">
        <a:spcBef>
          <a:spcPct val="20000"/>
        </a:spcBef>
        <a:spcAft>
          <a:spcPct val="0"/>
        </a:spcAft>
        <a:buClr>
          <a:schemeClr val="accent1"/>
        </a:buClr>
        <a:buSzPct val="70000"/>
        <a:buFont typeface="Wingdings" pitchFamily="2" charset="2"/>
        <a:buChar char="n"/>
        <a:defRPr sz="3200">
          <a:solidFill>
            <a:schemeClr val="tx1"/>
          </a:solidFill>
          <a:latin typeface="+mn-lt"/>
          <a:ea typeface="+mn-ea"/>
          <a:cs typeface="+mn-cs"/>
        </a:defRPr>
      </a:lvl1pPr>
      <a:lvl2pPr marL="889000" indent="-439738" algn="l" rtl="0" eaLnBrk="0" fontAlgn="base" hangingPunct="0">
        <a:spcBef>
          <a:spcPct val="20000"/>
        </a:spcBef>
        <a:spcAft>
          <a:spcPct val="0"/>
        </a:spcAft>
        <a:buClr>
          <a:schemeClr val="hlink"/>
        </a:buClr>
        <a:buSzPct val="65000"/>
        <a:buFont typeface="Wingdings" pitchFamily="2" charset="2"/>
        <a:buChar char="¡"/>
        <a:defRPr sz="2800">
          <a:solidFill>
            <a:schemeClr val="tx1"/>
          </a:solidFill>
          <a:latin typeface="+mn-lt"/>
        </a:defRPr>
      </a:lvl2pPr>
      <a:lvl3pPr marL="1293813" indent="-403225" algn="l" rtl="0" eaLnBrk="0" fontAlgn="base" hangingPunct="0">
        <a:spcBef>
          <a:spcPct val="20000"/>
        </a:spcBef>
        <a:spcAft>
          <a:spcPct val="0"/>
        </a:spcAft>
        <a:buClr>
          <a:schemeClr val="accent1"/>
        </a:buClr>
        <a:buSzPct val="70000"/>
        <a:buFont typeface="Wingdings" pitchFamily="2" charset="2"/>
        <a:buChar char="n"/>
        <a:defRPr sz="2400">
          <a:solidFill>
            <a:schemeClr val="tx1"/>
          </a:solidFill>
          <a:latin typeface="+mn-lt"/>
        </a:defRPr>
      </a:lvl3pPr>
      <a:lvl4pPr marL="1681163" indent="-385763" algn="l" rtl="0" eaLnBrk="0" fontAlgn="base" hangingPunct="0">
        <a:spcBef>
          <a:spcPct val="20000"/>
        </a:spcBef>
        <a:spcAft>
          <a:spcPct val="0"/>
        </a:spcAft>
        <a:buClr>
          <a:schemeClr val="hlink"/>
        </a:buClr>
        <a:buSzPct val="75000"/>
        <a:buFont typeface="Wingdings" pitchFamily="2" charset="2"/>
        <a:buChar char="¡"/>
        <a:defRPr sz="2000">
          <a:solidFill>
            <a:schemeClr val="tx1"/>
          </a:solidFill>
          <a:latin typeface="+mn-lt"/>
        </a:defRPr>
      </a:lvl4pPr>
      <a:lvl5pPr marL="2070100" indent="-387350" algn="l" rtl="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mn-lt"/>
        </a:defRPr>
      </a:lvl5pPr>
      <a:lvl6pPr marL="25273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6pPr>
      <a:lvl7pPr marL="29845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7pPr>
      <a:lvl8pPr marL="34417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8pPr>
      <a:lvl9pPr marL="38989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wav"/><Relationship Id="rId1" Type="http://schemas.microsoft.com/office/2007/relationships/media" Target="../media/media4.wav"/><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6" Type="http://schemas.openxmlformats.org/officeDocument/2006/relationships/image" Target="../media/image1.png"/><Relationship Id="rId5" Type="http://schemas.openxmlformats.org/officeDocument/2006/relationships/image" Target="../media/image2.jpeg"/><Relationship Id="rId4"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6" Type="http://schemas.openxmlformats.org/officeDocument/2006/relationships/image" Target="../media/image1.png"/><Relationship Id="rId5" Type="http://schemas.openxmlformats.org/officeDocument/2006/relationships/hyperlink" Target="https://www.youtube.com/watch?v=YhoSUoZ_uJ0" TargetMode="External"/><Relationship Id="rId4"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6" Type="http://schemas.openxmlformats.org/officeDocument/2006/relationships/image" Target="../media/image1.png"/><Relationship Id="rId5" Type="http://schemas.openxmlformats.org/officeDocument/2006/relationships/image" Target="../media/image3.jpeg"/><Relationship Id="rId4"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5" Type="http://schemas.openxmlformats.org/officeDocument/2006/relationships/image" Target="../media/image1.png"/><Relationship Id="rId4"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6" Type="http://schemas.openxmlformats.org/officeDocument/2006/relationships/image" Target="../media/image1.png"/><Relationship Id="rId5" Type="http://schemas.openxmlformats.org/officeDocument/2006/relationships/image" Target="../media/image4.jpeg"/><Relationship Id="rId4"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5.png"/><Relationship Id="rId5" Type="http://schemas.openxmlformats.org/officeDocument/2006/relationships/hyperlink" Target="https://iapmd.org/the-cycle" TargetMode="External"/><Relationship Id="rId4"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wav"/><Relationship Id="rId1" Type="http://schemas.microsoft.com/office/2007/relationships/media" Target="../media/media12.wav"/><Relationship Id="rId5" Type="http://schemas.openxmlformats.org/officeDocument/2006/relationships/image" Target="../media/image1.png"/><Relationship Id="rId4"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8" Type="http://schemas.openxmlformats.org/officeDocument/2006/relationships/image" Target="../media/image1.png"/><Relationship Id="rId3" Type="http://schemas.microsoft.com/office/2007/relationships/media" Target="../media/media14.wav"/><Relationship Id="rId7" Type="http://schemas.openxmlformats.org/officeDocument/2006/relationships/image" Target="../media/image6.jpeg"/><Relationship Id="rId2" Type="http://schemas.openxmlformats.org/officeDocument/2006/relationships/audio" Target="../media/media13.wav"/><Relationship Id="rId1" Type="http://schemas.microsoft.com/office/2007/relationships/media" Target="../media/media13.wav"/><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openxmlformats.org/officeDocument/2006/relationships/audio" Target="../media/media14.wav"/></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5" Type="http://schemas.openxmlformats.org/officeDocument/2006/relationships/image" Target="../media/image1.png"/><Relationship Id="rId4" Type="http://schemas.openxmlformats.org/officeDocument/2006/relationships/notesSlide" Target="../notesSlides/notesSlide10.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6" Type="http://schemas.openxmlformats.org/officeDocument/2006/relationships/image" Target="../media/image1.png"/><Relationship Id="rId5" Type="http://schemas.openxmlformats.org/officeDocument/2006/relationships/image" Target="../media/image7.jpeg"/><Relationship Id="rId4" Type="http://schemas.openxmlformats.org/officeDocument/2006/relationships/notesSlide" Target="../notesSlides/notesSlide11.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8.wav"/><Relationship Id="rId1" Type="http://schemas.microsoft.com/office/2007/relationships/media" Target="../media/media18.wav"/><Relationship Id="rId5" Type="http://schemas.openxmlformats.org/officeDocument/2006/relationships/image" Target="../media/image1.png"/><Relationship Id="rId4" Type="http://schemas.openxmlformats.org/officeDocument/2006/relationships/notesSlide" Target="../notesSlides/notesSlide1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wav"/><Relationship Id="rId1" Type="http://schemas.microsoft.com/office/2007/relationships/media" Target="../media/media19.wav"/><Relationship Id="rId5" Type="http://schemas.openxmlformats.org/officeDocument/2006/relationships/image" Target="../media/image1.png"/><Relationship Id="rId4" Type="http://schemas.openxmlformats.org/officeDocument/2006/relationships/notesSlide" Target="../notesSlides/notesSlide13.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wav"/><Relationship Id="rId1" Type="http://schemas.microsoft.com/office/2007/relationships/media" Target="../media/media20.wav"/><Relationship Id="rId5" Type="http://schemas.openxmlformats.org/officeDocument/2006/relationships/image" Target="../media/image1.png"/><Relationship Id="rId4" Type="http://schemas.openxmlformats.org/officeDocument/2006/relationships/notesSlide" Target="../notesSlides/notesSlide14.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wav"/><Relationship Id="rId1" Type="http://schemas.microsoft.com/office/2007/relationships/media" Target="../media/media21.wav"/><Relationship Id="rId5" Type="http://schemas.openxmlformats.org/officeDocument/2006/relationships/image" Target="../media/image1.png"/><Relationship Id="rId4" Type="http://schemas.openxmlformats.org/officeDocument/2006/relationships/notesSlide" Target="../notesSlides/notesSlide15.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wav"/><Relationship Id="rId1" Type="http://schemas.microsoft.com/office/2007/relationships/media" Target="../media/media22.wav"/><Relationship Id="rId5" Type="http://schemas.openxmlformats.org/officeDocument/2006/relationships/image" Target="../media/image1.png"/><Relationship Id="rId4" Type="http://schemas.openxmlformats.org/officeDocument/2006/relationships/notesSlide" Target="../notesSlides/notesSlide16.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wav"/><Relationship Id="rId1" Type="http://schemas.microsoft.com/office/2007/relationships/media" Target="../media/media23.wav"/><Relationship Id="rId5" Type="http://schemas.openxmlformats.org/officeDocument/2006/relationships/image" Target="../media/image1.png"/><Relationship Id="rId4" Type="http://schemas.openxmlformats.org/officeDocument/2006/relationships/notesSlide" Target="../notesSlides/notesSlide17.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wav"/><Relationship Id="rId1" Type="http://schemas.microsoft.com/office/2007/relationships/media" Target="../media/media24.wav"/><Relationship Id="rId5" Type="http://schemas.openxmlformats.org/officeDocument/2006/relationships/image" Target="../media/image1.png"/><Relationship Id="rId4" Type="http://schemas.openxmlformats.org/officeDocument/2006/relationships/notesSlide" Target="../notesSlides/notesSlide18.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wav"/><Relationship Id="rId1" Type="http://schemas.microsoft.com/office/2007/relationships/media" Target="../media/media25.wav"/><Relationship Id="rId5" Type="http://schemas.openxmlformats.org/officeDocument/2006/relationships/image" Target="../media/image1.png"/><Relationship Id="rId4" Type="http://schemas.openxmlformats.org/officeDocument/2006/relationships/notesSlide" Target="../notesSlides/notesSlide19.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wav"/><Relationship Id="rId1" Type="http://schemas.microsoft.com/office/2007/relationships/media" Target="../media/media26.wav"/><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wav"/><Relationship Id="rId1" Type="http://schemas.microsoft.com/office/2007/relationships/media" Target="../media/media27.wav"/><Relationship Id="rId6" Type="http://schemas.openxmlformats.org/officeDocument/2006/relationships/image" Target="../media/image1.png"/><Relationship Id="rId5" Type="http://schemas.openxmlformats.org/officeDocument/2006/relationships/image" Target="../media/image8.jpeg"/><Relationship Id="rId4" Type="http://schemas.openxmlformats.org/officeDocument/2006/relationships/notesSlide" Target="../notesSlides/notesSlide20.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wav"/><Relationship Id="rId1" Type="http://schemas.microsoft.com/office/2007/relationships/media" Target="../media/media28.wav"/><Relationship Id="rId5" Type="http://schemas.openxmlformats.org/officeDocument/2006/relationships/image" Target="../media/image1.png"/><Relationship Id="rId4" Type="http://schemas.openxmlformats.org/officeDocument/2006/relationships/notesSlide" Target="../notesSlides/notesSlide21.xml"/></Relationships>
</file>

<file path=ppt/slides/_rels/slide28.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2.xml"/><Relationship Id="rId7" Type="http://schemas.openxmlformats.org/officeDocument/2006/relationships/diagramQuickStyle" Target="../diagrams/quickStyle1.xml"/><Relationship Id="rId2" Type="http://schemas.openxmlformats.org/officeDocument/2006/relationships/audio" Target="../media/media29.wav"/><Relationship Id="rId1" Type="http://schemas.microsoft.com/office/2007/relationships/media" Target="../media/media29.wav"/><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1.png"/><Relationship Id="rId4" Type="http://schemas.openxmlformats.org/officeDocument/2006/relationships/notesSlide" Target="../notesSlides/notesSlide22.xml"/><Relationship Id="rId9" Type="http://schemas.microsoft.com/office/2007/relationships/diagramDrawing" Target="../diagrams/drawing1.xml"/></Relationships>
</file>

<file path=ppt/slides/_rels/slide29.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slideLayout" Target="../slideLayouts/slideLayout2.xml"/><Relationship Id="rId7" Type="http://schemas.openxmlformats.org/officeDocument/2006/relationships/diagramQuickStyle" Target="../diagrams/quickStyle2.xml"/><Relationship Id="rId2" Type="http://schemas.openxmlformats.org/officeDocument/2006/relationships/audio" Target="../media/media30.wav"/><Relationship Id="rId1" Type="http://schemas.microsoft.com/office/2007/relationships/media" Target="../media/media30.wav"/><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1.png"/><Relationship Id="rId4" Type="http://schemas.openxmlformats.org/officeDocument/2006/relationships/notesSlide" Target="../notesSlides/notesSlide23.xml"/><Relationship Id="rId9" Type="http://schemas.microsoft.com/office/2007/relationships/diagramDrawing" Target="../diagrams/drawing2.xml"/></Relationships>
</file>

<file path=ppt/slides/_rels/slide30.xml.rels><?xml version="1.0" encoding="UTF-8" standalone="yes"?>
<Relationships xmlns="http://schemas.openxmlformats.org/package/2006/relationships"><Relationship Id="rId8" Type="http://schemas.openxmlformats.org/officeDocument/2006/relationships/diagramColors" Target="../diagrams/colors3.xml"/><Relationship Id="rId13" Type="http://schemas.openxmlformats.org/officeDocument/2006/relationships/diagramColors" Target="../diagrams/colors4.xml"/><Relationship Id="rId3" Type="http://schemas.openxmlformats.org/officeDocument/2006/relationships/slideLayout" Target="../slideLayouts/slideLayout2.xml"/><Relationship Id="rId7" Type="http://schemas.openxmlformats.org/officeDocument/2006/relationships/diagramQuickStyle" Target="../diagrams/quickStyle3.xml"/><Relationship Id="rId12" Type="http://schemas.openxmlformats.org/officeDocument/2006/relationships/diagramQuickStyle" Target="../diagrams/quickStyle4.xml"/><Relationship Id="rId2" Type="http://schemas.openxmlformats.org/officeDocument/2006/relationships/audio" Target="../media/media31.wav"/><Relationship Id="rId1" Type="http://schemas.microsoft.com/office/2007/relationships/media" Target="../media/media31.wav"/><Relationship Id="rId6" Type="http://schemas.openxmlformats.org/officeDocument/2006/relationships/diagramLayout" Target="../diagrams/layout3.xml"/><Relationship Id="rId11" Type="http://schemas.openxmlformats.org/officeDocument/2006/relationships/diagramLayout" Target="../diagrams/layout4.xml"/><Relationship Id="rId5" Type="http://schemas.openxmlformats.org/officeDocument/2006/relationships/diagramData" Target="../diagrams/data3.xml"/><Relationship Id="rId15" Type="http://schemas.openxmlformats.org/officeDocument/2006/relationships/image" Target="../media/image1.png"/><Relationship Id="rId10" Type="http://schemas.openxmlformats.org/officeDocument/2006/relationships/diagramData" Target="../diagrams/data4.xml"/><Relationship Id="rId4" Type="http://schemas.openxmlformats.org/officeDocument/2006/relationships/notesSlide" Target="../notesSlides/notesSlide24.xml"/><Relationship Id="rId9" Type="http://schemas.microsoft.com/office/2007/relationships/diagramDrawing" Target="../diagrams/drawing3.xml"/><Relationship Id="rId14" Type="http://schemas.microsoft.com/office/2007/relationships/diagramDrawing" Target="../diagrams/drawing4.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wav"/><Relationship Id="rId1" Type="http://schemas.microsoft.com/office/2007/relationships/media" Target="../media/media32.wav"/><Relationship Id="rId5" Type="http://schemas.openxmlformats.org/officeDocument/2006/relationships/image" Target="../media/image1.png"/><Relationship Id="rId4" Type="http://schemas.openxmlformats.org/officeDocument/2006/relationships/notesSlide" Target="../notesSlides/notesSlide25.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wav"/><Relationship Id="rId1" Type="http://schemas.microsoft.com/office/2007/relationships/media" Target="../media/media33.wav"/><Relationship Id="rId5" Type="http://schemas.openxmlformats.org/officeDocument/2006/relationships/image" Target="../media/image1.png"/><Relationship Id="rId4" Type="http://schemas.openxmlformats.org/officeDocument/2006/relationships/notesSlide" Target="../notesSlides/notesSlide26.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wav"/><Relationship Id="rId1" Type="http://schemas.microsoft.com/office/2007/relationships/media" Target="../media/media34.wav"/><Relationship Id="rId5" Type="http://schemas.openxmlformats.org/officeDocument/2006/relationships/image" Target="../media/image1.png"/><Relationship Id="rId4" Type="http://schemas.openxmlformats.org/officeDocument/2006/relationships/notesSlide" Target="../notesSlides/notesSlide27.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wav"/><Relationship Id="rId1" Type="http://schemas.microsoft.com/office/2007/relationships/media" Target="../media/media35.wav"/><Relationship Id="rId5" Type="http://schemas.openxmlformats.org/officeDocument/2006/relationships/image" Target="../media/image1.png"/><Relationship Id="rId4"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a:p>
        </p:txBody>
      </p:sp>
      <p:sp>
        <p:nvSpPr>
          <p:cNvPr id="3" name="Title 2"/>
          <p:cNvSpPr>
            <a:spLocks noGrp="1"/>
          </p:cNvSpPr>
          <p:nvPr>
            <p:ph type="ctrTitle"/>
          </p:nvPr>
        </p:nvSpPr>
        <p:spPr/>
        <p:txBody>
          <a:bodyPr/>
          <a:lstStyle/>
          <a:p>
            <a:r>
              <a:rPr lang="en-US" dirty="0" smtClean="0"/>
              <a:t>Anatomy and Physiology</a:t>
            </a:r>
            <a:endParaRPr lang="en-US"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49214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3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 Study Guide</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158706711"/>
              </p:ext>
            </p:extLst>
          </p:nvPr>
        </p:nvGraphicFramePr>
        <p:xfrm>
          <a:off x="990600" y="4724400"/>
          <a:ext cx="7391400" cy="1760031"/>
        </p:xfrm>
        <a:graphic>
          <a:graphicData uri="http://schemas.openxmlformats.org/drawingml/2006/table">
            <a:tbl>
              <a:tblPr firstRow="1" firstCol="1" lastRow="1" lastCol="1" bandRow="1" bandCol="1">
                <a:tableStyleId>{2D5ABB26-0587-4C30-8999-92F81FD0307C}</a:tableStyleId>
              </a:tblPr>
              <a:tblGrid>
                <a:gridCol w="2463800">
                  <a:extLst>
                    <a:ext uri="{9D8B030D-6E8A-4147-A177-3AD203B41FA5}">
                      <a16:colId xmlns:a16="http://schemas.microsoft.com/office/drawing/2014/main" val="20000"/>
                    </a:ext>
                  </a:extLst>
                </a:gridCol>
                <a:gridCol w="2463800">
                  <a:extLst>
                    <a:ext uri="{9D8B030D-6E8A-4147-A177-3AD203B41FA5}">
                      <a16:colId xmlns:a16="http://schemas.microsoft.com/office/drawing/2014/main" val="20001"/>
                    </a:ext>
                  </a:extLst>
                </a:gridCol>
                <a:gridCol w="2463800">
                  <a:extLst>
                    <a:ext uri="{9D8B030D-6E8A-4147-A177-3AD203B41FA5}">
                      <a16:colId xmlns:a16="http://schemas.microsoft.com/office/drawing/2014/main" val="20002"/>
                    </a:ext>
                  </a:extLst>
                </a:gridCol>
              </a:tblGrid>
              <a:tr h="424117">
                <a:tc>
                  <a:txBody>
                    <a:bodyPr/>
                    <a:lstStyle/>
                    <a:p>
                      <a:pPr marL="0" marR="0">
                        <a:lnSpc>
                          <a:spcPct val="200000"/>
                        </a:lnSpc>
                        <a:spcBef>
                          <a:spcPts val="0"/>
                        </a:spcBef>
                        <a:spcAft>
                          <a:spcPts val="0"/>
                        </a:spcAft>
                      </a:pPr>
                      <a:r>
                        <a:rPr lang="en-US" sz="1600" dirty="0">
                          <a:effectLst/>
                        </a:rPr>
                        <a:t>Name of part  </a:t>
                      </a:r>
                      <a:endParaRPr lang="en-US" sz="1600" dirty="0">
                        <a:effectLst/>
                        <a:latin typeface="Times New Roman"/>
                        <a:ea typeface="Times New Roman"/>
                      </a:endParaRPr>
                    </a:p>
                  </a:txBody>
                  <a:tcPr marL="68580" marR="68580" marT="0" marB="0">
                    <a:solidFill>
                      <a:schemeClr val="accent1">
                        <a:lumMod val="60000"/>
                        <a:lumOff val="40000"/>
                      </a:schemeClr>
                    </a:solidFill>
                  </a:tcPr>
                </a:tc>
                <a:tc>
                  <a:txBody>
                    <a:bodyPr/>
                    <a:lstStyle/>
                    <a:p>
                      <a:pPr marL="0" marR="0">
                        <a:lnSpc>
                          <a:spcPct val="200000"/>
                        </a:lnSpc>
                        <a:spcBef>
                          <a:spcPts val="0"/>
                        </a:spcBef>
                        <a:spcAft>
                          <a:spcPts val="0"/>
                        </a:spcAft>
                      </a:pPr>
                      <a:r>
                        <a:rPr lang="en-US" sz="1600" dirty="0">
                          <a:effectLst/>
                        </a:rPr>
                        <a:t>Male, Female or Both</a:t>
                      </a:r>
                      <a:endParaRPr lang="en-US" sz="1600" dirty="0">
                        <a:effectLst/>
                        <a:latin typeface="Times New Roman"/>
                        <a:ea typeface="Times New Roman"/>
                      </a:endParaRPr>
                    </a:p>
                  </a:txBody>
                  <a:tcPr marL="68580" marR="68580" marT="0" marB="0">
                    <a:solidFill>
                      <a:schemeClr val="accent1">
                        <a:lumMod val="60000"/>
                        <a:lumOff val="40000"/>
                      </a:schemeClr>
                    </a:solidFill>
                  </a:tcPr>
                </a:tc>
                <a:tc>
                  <a:txBody>
                    <a:bodyPr/>
                    <a:lstStyle/>
                    <a:p>
                      <a:pPr marL="0" marR="0">
                        <a:lnSpc>
                          <a:spcPct val="200000"/>
                        </a:lnSpc>
                        <a:spcBef>
                          <a:spcPts val="0"/>
                        </a:spcBef>
                        <a:spcAft>
                          <a:spcPts val="0"/>
                        </a:spcAft>
                      </a:pPr>
                      <a:r>
                        <a:rPr lang="en-US" sz="1600" dirty="0">
                          <a:effectLst/>
                        </a:rPr>
                        <a:t>Function</a:t>
                      </a:r>
                      <a:endParaRPr lang="en-US" sz="1600" dirty="0">
                        <a:effectLst/>
                        <a:latin typeface="Times New Roman"/>
                        <a:ea typeface="Times New Roman"/>
                      </a:endParaRPr>
                    </a:p>
                  </a:txBody>
                  <a:tcPr marL="68580" marR="68580" marT="0" marB="0">
                    <a:solidFill>
                      <a:schemeClr val="accent1">
                        <a:lumMod val="60000"/>
                        <a:lumOff val="40000"/>
                      </a:schemeClr>
                    </a:solidFill>
                  </a:tcPr>
                </a:tc>
                <a:extLst>
                  <a:ext uri="{0D108BD9-81ED-4DB2-BD59-A6C34878D82A}">
                    <a16:rowId xmlns:a16="http://schemas.microsoft.com/office/drawing/2014/main" val="10000"/>
                  </a:ext>
                </a:extLst>
              </a:tr>
              <a:tr h="424117">
                <a:tc>
                  <a:txBody>
                    <a:bodyPr/>
                    <a:lstStyle/>
                    <a:p>
                      <a:pPr marL="0" marR="0">
                        <a:lnSpc>
                          <a:spcPct val="200000"/>
                        </a:lnSpc>
                        <a:spcBef>
                          <a:spcPts val="0"/>
                        </a:spcBef>
                        <a:spcAft>
                          <a:spcPts val="0"/>
                        </a:spcAft>
                      </a:pPr>
                      <a:r>
                        <a:rPr lang="en-US" sz="1200" dirty="0">
                          <a:ln>
                            <a:solidFill>
                              <a:sysClr val="windowText" lastClr="000000"/>
                            </a:solidFill>
                          </a:ln>
                          <a:effectLst/>
                        </a:rPr>
                        <a:t> </a:t>
                      </a:r>
                      <a:endParaRPr lang="en-US" sz="1200" dirty="0">
                        <a:ln>
                          <a:solidFill>
                            <a:sysClr val="windowText" lastClr="000000"/>
                          </a:solidFill>
                        </a:ln>
                        <a:effectLst/>
                        <a:latin typeface="Times New Roman"/>
                        <a:ea typeface="Times New Roman"/>
                      </a:endParaRPr>
                    </a:p>
                  </a:txBody>
                  <a:tcPr marL="68580" marR="68580" marT="0" marB="0">
                    <a:solidFill>
                      <a:schemeClr val="accent1">
                        <a:lumMod val="20000"/>
                        <a:lumOff val="80000"/>
                      </a:schemeClr>
                    </a:solidFill>
                  </a:tcPr>
                </a:tc>
                <a:tc>
                  <a:txBody>
                    <a:bodyPr/>
                    <a:lstStyle/>
                    <a:p>
                      <a:pPr marL="0" marR="0">
                        <a:lnSpc>
                          <a:spcPct val="200000"/>
                        </a:lnSpc>
                        <a:spcBef>
                          <a:spcPts val="0"/>
                        </a:spcBef>
                        <a:spcAft>
                          <a:spcPts val="0"/>
                        </a:spcAft>
                      </a:pPr>
                      <a:r>
                        <a:rPr lang="en-US" sz="1200" dirty="0">
                          <a:ln>
                            <a:solidFill>
                              <a:sysClr val="windowText" lastClr="000000"/>
                            </a:solidFill>
                          </a:ln>
                          <a:effectLst/>
                        </a:rPr>
                        <a:t> </a:t>
                      </a:r>
                      <a:endParaRPr lang="en-US" sz="1200" dirty="0">
                        <a:ln>
                          <a:solidFill>
                            <a:sysClr val="windowText" lastClr="000000"/>
                          </a:solidFill>
                        </a:ln>
                        <a:effectLst/>
                        <a:latin typeface="Times New Roman"/>
                        <a:ea typeface="Times New Roman"/>
                      </a:endParaRPr>
                    </a:p>
                  </a:txBody>
                  <a:tcPr marL="68580" marR="68580" marT="0" marB="0">
                    <a:solidFill>
                      <a:schemeClr val="accent1">
                        <a:lumMod val="20000"/>
                        <a:lumOff val="80000"/>
                      </a:schemeClr>
                    </a:solidFill>
                  </a:tcPr>
                </a:tc>
                <a:tc>
                  <a:txBody>
                    <a:bodyPr/>
                    <a:lstStyle/>
                    <a:p>
                      <a:pPr marL="0" marR="0">
                        <a:lnSpc>
                          <a:spcPct val="200000"/>
                        </a:lnSpc>
                        <a:spcBef>
                          <a:spcPts val="0"/>
                        </a:spcBef>
                        <a:spcAft>
                          <a:spcPts val="0"/>
                        </a:spcAft>
                      </a:pPr>
                      <a:r>
                        <a:rPr lang="en-US" sz="1200" dirty="0">
                          <a:ln>
                            <a:solidFill>
                              <a:sysClr val="windowText" lastClr="000000"/>
                            </a:solidFill>
                          </a:ln>
                          <a:effectLst/>
                        </a:rPr>
                        <a:t> </a:t>
                      </a:r>
                      <a:endParaRPr lang="en-US" sz="1200" dirty="0">
                        <a:ln>
                          <a:solidFill>
                            <a:sysClr val="windowText" lastClr="000000"/>
                          </a:solidFill>
                        </a:ln>
                        <a:effectLst/>
                        <a:latin typeface="Times New Roman"/>
                        <a:ea typeface="Times New Roman"/>
                      </a:endParaRPr>
                    </a:p>
                  </a:txBody>
                  <a:tcPr marL="68580" marR="68580" marT="0" marB="0">
                    <a:solidFill>
                      <a:schemeClr val="accent1">
                        <a:lumMod val="20000"/>
                        <a:lumOff val="80000"/>
                      </a:schemeClr>
                    </a:solidFill>
                  </a:tcPr>
                </a:tc>
                <a:extLst>
                  <a:ext uri="{0D108BD9-81ED-4DB2-BD59-A6C34878D82A}">
                    <a16:rowId xmlns:a16="http://schemas.microsoft.com/office/drawing/2014/main" val="10001"/>
                  </a:ext>
                </a:extLst>
              </a:tr>
              <a:tr h="424117">
                <a:tc>
                  <a:txBody>
                    <a:bodyPr/>
                    <a:lstStyle/>
                    <a:p>
                      <a:pPr marL="0" marR="0">
                        <a:lnSpc>
                          <a:spcPct val="200000"/>
                        </a:lnSpc>
                        <a:spcBef>
                          <a:spcPts val="0"/>
                        </a:spcBef>
                        <a:spcAft>
                          <a:spcPts val="0"/>
                        </a:spcAft>
                      </a:pPr>
                      <a:r>
                        <a:rPr lang="en-US" sz="1200">
                          <a:ln>
                            <a:solidFill>
                              <a:sysClr val="windowText" lastClr="000000"/>
                            </a:solidFill>
                          </a:ln>
                          <a:effectLst/>
                        </a:rPr>
                        <a:t> </a:t>
                      </a:r>
                      <a:endParaRPr lang="en-US" sz="1200">
                        <a:ln>
                          <a:solidFill>
                            <a:sysClr val="windowText" lastClr="000000"/>
                          </a:solidFill>
                        </a:ln>
                        <a:effectLst/>
                        <a:latin typeface="Times New Roman"/>
                        <a:ea typeface="Times New Roman"/>
                      </a:endParaRPr>
                    </a:p>
                  </a:txBody>
                  <a:tcPr marL="68580" marR="68580" marT="0" marB="0">
                    <a:solidFill>
                      <a:schemeClr val="accent1">
                        <a:lumMod val="20000"/>
                        <a:lumOff val="80000"/>
                      </a:schemeClr>
                    </a:solidFill>
                  </a:tcPr>
                </a:tc>
                <a:tc>
                  <a:txBody>
                    <a:bodyPr/>
                    <a:lstStyle/>
                    <a:p>
                      <a:pPr marL="0" marR="0">
                        <a:lnSpc>
                          <a:spcPct val="200000"/>
                        </a:lnSpc>
                        <a:spcBef>
                          <a:spcPts val="0"/>
                        </a:spcBef>
                        <a:spcAft>
                          <a:spcPts val="0"/>
                        </a:spcAft>
                      </a:pPr>
                      <a:r>
                        <a:rPr lang="en-US" sz="1200" dirty="0">
                          <a:ln>
                            <a:solidFill>
                              <a:sysClr val="windowText" lastClr="000000"/>
                            </a:solidFill>
                          </a:ln>
                          <a:effectLst/>
                        </a:rPr>
                        <a:t> </a:t>
                      </a:r>
                      <a:endParaRPr lang="en-US" sz="1200" dirty="0">
                        <a:ln>
                          <a:solidFill>
                            <a:sysClr val="windowText" lastClr="000000"/>
                          </a:solidFill>
                        </a:ln>
                        <a:effectLst/>
                        <a:latin typeface="Times New Roman"/>
                        <a:ea typeface="Times New Roman"/>
                      </a:endParaRPr>
                    </a:p>
                  </a:txBody>
                  <a:tcPr marL="68580" marR="68580" marT="0" marB="0">
                    <a:solidFill>
                      <a:schemeClr val="accent1">
                        <a:lumMod val="20000"/>
                        <a:lumOff val="80000"/>
                      </a:schemeClr>
                    </a:solidFill>
                  </a:tcPr>
                </a:tc>
                <a:tc>
                  <a:txBody>
                    <a:bodyPr/>
                    <a:lstStyle/>
                    <a:p>
                      <a:pPr marL="0" marR="0">
                        <a:lnSpc>
                          <a:spcPct val="200000"/>
                        </a:lnSpc>
                        <a:spcBef>
                          <a:spcPts val="0"/>
                        </a:spcBef>
                        <a:spcAft>
                          <a:spcPts val="0"/>
                        </a:spcAft>
                      </a:pPr>
                      <a:r>
                        <a:rPr lang="en-US" sz="1200" dirty="0">
                          <a:ln>
                            <a:solidFill>
                              <a:sysClr val="windowText" lastClr="000000"/>
                            </a:solidFill>
                          </a:ln>
                          <a:effectLst/>
                        </a:rPr>
                        <a:t> </a:t>
                      </a:r>
                      <a:endParaRPr lang="en-US" sz="1200" dirty="0">
                        <a:ln>
                          <a:solidFill>
                            <a:sysClr val="windowText" lastClr="000000"/>
                          </a:solidFill>
                        </a:ln>
                        <a:effectLst/>
                        <a:latin typeface="Times New Roman"/>
                        <a:ea typeface="Times New Roman"/>
                      </a:endParaRPr>
                    </a:p>
                  </a:txBody>
                  <a:tcPr marL="68580" marR="68580" marT="0" marB="0">
                    <a:solidFill>
                      <a:schemeClr val="accent1">
                        <a:lumMod val="20000"/>
                        <a:lumOff val="80000"/>
                      </a:schemeClr>
                    </a:solidFill>
                  </a:tcPr>
                </a:tc>
                <a:extLst>
                  <a:ext uri="{0D108BD9-81ED-4DB2-BD59-A6C34878D82A}">
                    <a16:rowId xmlns:a16="http://schemas.microsoft.com/office/drawing/2014/main" val="10002"/>
                  </a:ext>
                </a:extLst>
              </a:tr>
              <a:tr h="424117">
                <a:tc>
                  <a:txBody>
                    <a:bodyPr/>
                    <a:lstStyle/>
                    <a:p>
                      <a:pPr marL="0" marR="0">
                        <a:lnSpc>
                          <a:spcPct val="200000"/>
                        </a:lnSpc>
                        <a:spcBef>
                          <a:spcPts val="0"/>
                        </a:spcBef>
                        <a:spcAft>
                          <a:spcPts val="0"/>
                        </a:spcAft>
                      </a:pPr>
                      <a:r>
                        <a:rPr lang="en-US" sz="1200">
                          <a:ln>
                            <a:solidFill>
                              <a:sysClr val="windowText" lastClr="000000"/>
                            </a:solidFill>
                          </a:ln>
                          <a:effectLst/>
                        </a:rPr>
                        <a:t> </a:t>
                      </a:r>
                      <a:endParaRPr lang="en-US" sz="1200">
                        <a:ln>
                          <a:solidFill>
                            <a:sysClr val="windowText" lastClr="000000"/>
                          </a:solidFill>
                        </a:ln>
                        <a:effectLst/>
                        <a:latin typeface="Times New Roman"/>
                        <a:ea typeface="Times New Roman"/>
                      </a:endParaRPr>
                    </a:p>
                  </a:txBody>
                  <a:tcPr marL="68580" marR="68580" marT="0" marB="0">
                    <a:solidFill>
                      <a:schemeClr val="accent1">
                        <a:lumMod val="20000"/>
                        <a:lumOff val="80000"/>
                      </a:schemeClr>
                    </a:solidFill>
                  </a:tcPr>
                </a:tc>
                <a:tc>
                  <a:txBody>
                    <a:bodyPr/>
                    <a:lstStyle/>
                    <a:p>
                      <a:pPr marL="0" marR="0">
                        <a:lnSpc>
                          <a:spcPct val="200000"/>
                        </a:lnSpc>
                        <a:spcBef>
                          <a:spcPts val="0"/>
                        </a:spcBef>
                        <a:spcAft>
                          <a:spcPts val="0"/>
                        </a:spcAft>
                      </a:pPr>
                      <a:r>
                        <a:rPr lang="en-US" sz="1200">
                          <a:ln>
                            <a:solidFill>
                              <a:sysClr val="windowText" lastClr="000000"/>
                            </a:solidFill>
                          </a:ln>
                          <a:effectLst/>
                        </a:rPr>
                        <a:t> </a:t>
                      </a:r>
                      <a:endParaRPr lang="en-US" sz="1200">
                        <a:ln>
                          <a:solidFill>
                            <a:sysClr val="windowText" lastClr="000000"/>
                          </a:solidFill>
                        </a:ln>
                        <a:effectLst/>
                        <a:latin typeface="Times New Roman"/>
                        <a:ea typeface="Times New Roman"/>
                      </a:endParaRPr>
                    </a:p>
                  </a:txBody>
                  <a:tcPr marL="68580" marR="68580" marT="0" marB="0">
                    <a:solidFill>
                      <a:schemeClr val="accent1">
                        <a:lumMod val="20000"/>
                        <a:lumOff val="80000"/>
                      </a:schemeClr>
                    </a:solidFill>
                  </a:tcPr>
                </a:tc>
                <a:tc>
                  <a:txBody>
                    <a:bodyPr/>
                    <a:lstStyle/>
                    <a:p>
                      <a:pPr marL="0" marR="0">
                        <a:lnSpc>
                          <a:spcPct val="200000"/>
                        </a:lnSpc>
                        <a:spcBef>
                          <a:spcPts val="0"/>
                        </a:spcBef>
                        <a:spcAft>
                          <a:spcPts val="0"/>
                        </a:spcAft>
                      </a:pPr>
                      <a:r>
                        <a:rPr lang="en-US" sz="1200" dirty="0">
                          <a:ln>
                            <a:solidFill>
                              <a:sysClr val="windowText" lastClr="000000"/>
                            </a:solidFill>
                          </a:ln>
                          <a:effectLst/>
                        </a:rPr>
                        <a:t> </a:t>
                      </a:r>
                      <a:endParaRPr lang="en-US" sz="1200" dirty="0">
                        <a:ln>
                          <a:solidFill>
                            <a:sysClr val="windowText" lastClr="000000"/>
                          </a:solidFill>
                        </a:ln>
                        <a:effectLst/>
                        <a:latin typeface="Times New Roman"/>
                        <a:ea typeface="Times New Roman"/>
                      </a:endParaRPr>
                    </a:p>
                  </a:txBody>
                  <a:tcPr marL="68580" marR="68580" marT="0" marB="0">
                    <a:solidFill>
                      <a:schemeClr val="accent1">
                        <a:lumMod val="20000"/>
                        <a:lumOff val="80000"/>
                      </a:schemeClr>
                    </a:solidFill>
                  </a:tcPr>
                </a:tc>
                <a:extLst>
                  <a:ext uri="{0D108BD9-81ED-4DB2-BD59-A6C34878D82A}">
                    <a16:rowId xmlns:a16="http://schemas.microsoft.com/office/drawing/2014/main" val="10003"/>
                  </a:ext>
                </a:extLst>
              </a:tr>
            </a:tbl>
          </a:graphicData>
        </a:graphic>
      </p:graphicFrame>
      <p:sp>
        <p:nvSpPr>
          <p:cNvPr id="7" name="Content Placeholder 6"/>
          <p:cNvSpPr>
            <a:spLocks noGrp="1"/>
          </p:cNvSpPr>
          <p:nvPr>
            <p:ph idx="1"/>
          </p:nvPr>
        </p:nvSpPr>
        <p:spPr>
          <a:xfrm>
            <a:off x="381001" y="1752600"/>
            <a:ext cx="8229600" cy="1981200"/>
          </a:xfrm>
        </p:spPr>
        <p:txBody>
          <a:bodyPr/>
          <a:lstStyle/>
          <a:p>
            <a:r>
              <a:rPr lang="en-US" sz="2800" dirty="0" smtClean="0"/>
              <a:t>You need to be able to label </a:t>
            </a:r>
            <a:r>
              <a:rPr lang="en-US" sz="2800" dirty="0"/>
              <a:t>the anatomical parts for the diagrams </a:t>
            </a:r>
            <a:r>
              <a:rPr lang="en-US" sz="2800" dirty="0" smtClean="0"/>
              <a:t> </a:t>
            </a:r>
            <a:r>
              <a:rPr lang="en-US" sz="2800" dirty="0"/>
              <a:t>(you do not need to identify ligaments). </a:t>
            </a:r>
          </a:p>
          <a:p>
            <a:r>
              <a:rPr lang="en-US" sz="2800" dirty="0"/>
              <a:t> </a:t>
            </a:r>
            <a:r>
              <a:rPr lang="en-US" sz="2800" dirty="0" smtClean="0"/>
              <a:t>For </a:t>
            </a:r>
            <a:r>
              <a:rPr lang="en-US" sz="2800" dirty="0"/>
              <a:t>each </a:t>
            </a:r>
            <a:r>
              <a:rPr lang="en-US" sz="2800" dirty="0" smtClean="0"/>
              <a:t>body part identified, </a:t>
            </a:r>
            <a:r>
              <a:rPr lang="en-US" sz="2800" dirty="0"/>
              <a:t>create a table with functions like the sample </a:t>
            </a:r>
            <a:r>
              <a:rPr lang="en-US" sz="2800" dirty="0" smtClean="0"/>
              <a:t>below</a:t>
            </a:r>
            <a:endParaRPr lang="en-US" dirty="0"/>
          </a:p>
        </p:txBody>
      </p:sp>
      <p:pic>
        <p:nvPicPr>
          <p:cNvPr id="8"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796377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26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Also be able to…</a:t>
            </a:r>
            <a:endParaRPr lang="en-US" dirty="0"/>
          </a:p>
        </p:txBody>
      </p:sp>
      <p:sp>
        <p:nvSpPr>
          <p:cNvPr id="3" name="Content Placeholder 2"/>
          <p:cNvSpPr>
            <a:spLocks noGrp="1"/>
          </p:cNvSpPr>
          <p:nvPr>
            <p:ph idx="1"/>
          </p:nvPr>
        </p:nvSpPr>
        <p:spPr>
          <a:xfrm>
            <a:off x="304800" y="1600200"/>
            <a:ext cx="8610599" cy="4419600"/>
          </a:xfrm>
        </p:spPr>
        <p:txBody>
          <a:bodyPr/>
          <a:lstStyle/>
          <a:p>
            <a:pPr lvl="0"/>
            <a:r>
              <a:rPr lang="en-US" dirty="0"/>
              <a:t>Briefly explain how menstruation </a:t>
            </a:r>
            <a:r>
              <a:rPr lang="en-US" dirty="0" smtClean="0"/>
              <a:t>and ovulation </a:t>
            </a:r>
            <a:r>
              <a:rPr lang="en-US" dirty="0"/>
              <a:t>are connected. </a:t>
            </a:r>
          </a:p>
          <a:p>
            <a:r>
              <a:rPr lang="en-US" dirty="0" smtClean="0"/>
              <a:t>List four </a:t>
            </a:r>
            <a:r>
              <a:rPr lang="en-US" dirty="0"/>
              <a:t>phases of Masters and Johnson’s Sexual Response Cycle </a:t>
            </a:r>
            <a:endParaRPr lang="en-US" dirty="0" smtClean="0"/>
          </a:p>
          <a:p>
            <a:pPr lvl="1"/>
            <a:r>
              <a:rPr lang="en-US" dirty="0" smtClean="0"/>
              <a:t>Provide a brief description of each phase. </a:t>
            </a:r>
          </a:p>
          <a:p>
            <a:pPr lvl="1"/>
            <a:r>
              <a:rPr lang="en-US" dirty="0" smtClean="0"/>
              <a:t>Identify when </a:t>
            </a:r>
            <a:r>
              <a:rPr lang="en-US" dirty="0" err="1" smtClean="0"/>
              <a:t>myotonia</a:t>
            </a:r>
            <a:r>
              <a:rPr lang="en-US" dirty="0" smtClean="0"/>
              <a:t> and </a:t>
            </a:r>
            <a:r>
              <a:rPr lang="en-US" dirty="0" err="1" smtClean="0"/>
              <a:t>vasocongestion</a:t>
            </a:r>
            <a:r>
              <a:rPr lang="en-US" dirty="0" smtClean="0"/>
              <a:t> occur </a:t>
            </a:r>
          </a:p>
          <a:p>
            <a:pPr marL="447675" lvl="1" indent="-447675">
              <a:buClr>
                <a:schemeClr val="accent1"/>
              </a:buClr>
              <a:buSzPct val="70000"/>
              <a:buFont typeface="Wingdings" pitchFamily="2" charset="2"/>
              <a:buChar char="n"/>
            </a:pPr>
            <a:r>
              <a:rPr lang="en-US" dirty="0" smtClean="0"/>
              <a:t>Identify how other models of sexual response differ from Masters and Johnson</a:t>
            </a:r>
          </a:p>
          <a:p>
            <a:endParaRPr lang="en-US"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540657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6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eaLnBrk="1" hangingPunct="1"/>
            <a:r>
              <a:rPr lang="en-US" smtClean="0"/>
              <a:t>Female Sexual Anatomy &amp; Physiology</a:t>
            </a: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7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077913" y="450850"/>
            <a:ext cx="6840537" cy="847725"/>
          </a:xfrm>
        </p:spPr>
        <p:txBody>
          <a:bodyPr/>
          <a:lstStyle/>
          <a:p>
            <a:pPr eaLnBrk="1" hangingPunct="1"/>
            <a:r>
              <a:rPr lang="en-US" smtClean="0"/>
              <a:t>Female External Genitals</a:t>
            </a:r>
          </a:p>
        </p:txBody>
      </p:sp>
      <p:sp>
        <p:nvSpPr>
          <p:cNvPr id="4099" name="Rectangle 3"/>
          <p:cNvSpPr>
            <a:spLocks noGrp="1" noChangeArrowheads="1"/>
          </p:cNvSpPr>
          <p:nvPr>
            <p:ph type="body" idx="1"/>
          </p:nvPr>
        </p:nvSpPr>
        <p:spPr>
          <a:xfrm>
            <a:off x="1165225" y="2736850"/>
            <a:ext cx="7353300" cy="1176338"/>
          </a:xfrm>
        </p:spPr>
        <p:txBody>
          <a:bodyPr/>
          <a:lstStyle/>
          <a:p>
            <a:pPr eaLnBrk="1" hangingPunct="1"/>
            <a:endParaRPr lang="en-US" smtClean="0"/>
          </a:p>
        </p:txBody>
      </p:sp>
      <p:pic>
        <p:nvPicPr>
          <p:cNvPr id="4100" name="Picture 4" descr="c04f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431925"/>
            <a:ext cx="8534400" cy="542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046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Structure of clitoris	</a:t>
            </a:r>
            <a:endParaRPr lang="en-US" dirty="0"/>
          </a:p>
        </p:txBody>
      </p:sp>
      <p:sp>
        <p:nvSpPr>
          <p:cNvPr id="3" name="Content Placeholder 2"/>
          <p:cNvSpPr>
            <a:spLocks noGrp="1"/>
          </p:cNvSpPr>
          <p:nvPr>
            <p:ph idx="1"/>
          </p:nvPr>
        </p:nvSpPr>
        <p:spPr>
          <a:xfrm>
            <a:off x="533401" y="1981200"/>
            <a:ext cx="8305800" cy="4114800"/>
          </a:xfrm>
        </p:spPr>
        <p:txBody>
          <a:bodyPr/>
          <a:lstStyle/>
          <a:p>
            <a:r>
              <a:rPr lang="en-US" dirty="0" smtClean="0"/>
              <a:t>Glans of clitoris is external – most of structure is internal</a:t>
            </a:r>
          </a:p>
          <a:p>
            <a:r>
              <a:rPr lang="en-US" dirty="0" smtClean="0"/>
              <a:t>Check out this Betty Dodson video to learn more: </a:t>
            </a:r>
          </a:p>
          <a:p>
            <a:pPr lvl="1"/>
            <a:r>
              <a:rPr lang="en-US" dirty="0">
                <a:hlinkClick r:id="rId5"/>
              </a:rPr>
              <a:t>https://</a:t>
            </a:r>
            <a:r>
              <a:rPr lang="en-US" dirty="0" smtClean="0">
                <a:hlinkClick r:id="rId5"/>
              </a:rPr>
              <a:t>www.youtube.com/watch?v=YhoSUoZ_uJ0</a:t>
            </a:r>
            <a:endParaRPr lang="en-US" dirty="0" smtClean="0"/>
          </a:p>
          <a:p>
            <a:pPr marL="449262" lvl="1" indent="0">
              <a:buNone/>
            </a:pPr>
            <a:r>
              <a:rPr lang="en-US" dirty="0" smtClean="0"/>
              <a:t>(note Betty does use some slang terminology)</a:t>
            </a:r>
          </a:p>
          <a:p>
            <a:endParaRPr lang="en-US"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662553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3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077913" y="450850"/>
            <a:ext cx="6840537" cy="847725"/>
          </a:xfrm>
        </p:spPr>
        <p:txBody>
          <a:bodyPr/>
          <a:lstStyle/>
          <a:p>
            <a:pPr eaLnBrk="1" hangingPunct="1"/>
            <a:r>
              <a:rPr lang="en-US" smtClean="0"/>
              <a:t>Female Internal Genitals</a:t>
            </a:r>
          </a:p>
        </p:txBody>
      </p:sp>
      <p:pic>
        <p:nvPicPr>
          <p:cNvPr id="5123" name="Picture 3" descr="c04f0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1676400"/>
            <a:ext cx="8534400"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635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smtClean="0"/>
              <a:t>Two Cycles	</a:t>
            </a:r>
          </a:p>
        </p:txBody>
      </p:sp>
      <p:sp>
        <p:nvSpPr>
          <p:cNvPr id="6147" name="Rectangle 3"/>
          <p:cNvSpPr>
            <a:spLocks noGrp="1" noChangeArrowheads="1"/>
          </p:cNvSpPr>
          <p:nvPr>
            <p:ph type="body" idx="1"/>
          </p:nvPr>
        </p:nvSpPr>
        <p:spPr/>
        <p:txBody>
          <a:bodyPr/>
          <a:lstStyle/>
          <a:p>
            <a:pPr eaLnBrk="1" hangingPunct="1">
              <a:lnSpc>
                <a:spcPct val="90000"/>
              </a:lnSpc>
            </a:pPr>
            <a:r>
              <a:rPr lang="en-US" smtClean="0"/>
              <a:t>Ovarian </a:t>
            </a:r>
          </a:p>
          <a:p>
            <a:pPr lvl="1" eaLnBrk="1" hangingPunct="1">
              <a:lnSpc>
                <a:spcPct val="90000"/>
              </a:lnSpc>
            </a:pPr>
            <a:r>
              <a:rPr lang="en-US" smtClean="0"/>
              <a:t>follicular – GnRH from hypothalamus </a:t>
            </a:r>
            <a:r>
              <a:rPr lang="en-US" smtClean="0">
                <a:sym typeface="Wingdings" pitchFamily="2" charset="2"/>
              </a:rPr>
              <a:t> stimulates pituitary to release FSH and LH – which develops follicles and these secret estrogen</a:t>
            </a:r>
          </a:p>
          <a:p>
            <a:pPr lvl="1" eaLnBrk="1" hangingPunct="1">
              <a:lnSpc>
                <a:spcPct val="90000"/>
              </a:lnSpc>
            </a:pPr>
            <a:r>
              <a:rPr lang="en-US" smtClean="0"/>
              <a:t>ovulatory - ~day 11-14 Increase LH, ovulation occurs</a:t>
            </a:r>
          </a:p>
          <a:p>
            <a:pPr lvl="1" eaLnBrk="1" hangingPunct="1">
              <a:lnSpc>
                <a:spcPct val="90000"/>
              </a:lnSpc>
            </a:pPr>
            <a:r>
              <a:rPr lang="en-US" smtClean="0"/>
              <a:t>Luteal – 14 days, pregnancy or corpus luteum deteriorates</a:t>
            </a: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69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smtClean="0"/>
              <a:t>Two cycles	</a:t>
            </a:r>
          </a:p>
        </p:txBody>
      </p:sp>
      <p:sp>
        <p:nvSpPr>
          <p:cNvPr id="7171" name="Rectangle 3"/>
          <p:cNvSpPr>
            <a:spLocks noGrp="1" noChangeArrowheads="1"/>
          </p:cNvSpPr>
          <p:nvPr>
            <p:ph type="body" idx="1"/>
          </p:nvPr>
        </p:nvSpPr>
        <p:spPr>
          <a:xfrm>
            <a:off x="609600" y="1981200"/>
            <a:ext cx="8001000" cy="4267200"/>
          </a:xfrm>
        </p:spPr>
        <p:txBody>
          <a:bodyPr/>
          <a:lstStyle/>
          <a:p>
            <a:pPr eaLnBrk="1" hangingPunct="1">
              <a:lnSpc>
                <a:spcPct val="90000"/>
              </a:lnSpc>
            </a:pPr>
            <a:r>
              <a:rPr lang="en-US" smtClean="0"/>
              <a:t>Menstrual cycle</a:t>
            </a:r>
          </a:p>
          <a:p>
            <a:pPr lvl="1" eaLnBrk="1" hangingPunct="1">
              <a:lnSpc>
                <a:spcPct val="90000"/>
              </a:lnSpc>
            </a:pPr>
            <a:r>
              <a:rPr lang="en-US" smtClean="0"/>
              <a:t>Menstrual phase – shedding of endometrium, 3-5 days FSH and LH start increase ~ day 5</a:t>
            </a:r>
          </a:p>
          <a:p>
            <a:pPr lvl="1" eaLnBrk="1" hangingPunct="1">
              <a:lnSpc>
                <a:spcPct val="90000"/>
              </a:lnSpc>
            </a:pPr>
            <a:r>
              <a:rPr lang="en-US" smtClean="0"/>
              <a:t>Proliferative – ~9 days, Increased estrogen, endometrium thickens, this phase ends with ovulation</a:t>
            </a:r>
          </a:p>
          <a:p>
            <a:pPr lvl="1" eaLnBrk="1" hangingPunct="1">
              <a:lnSpc>
                <a:spcPct val="90000"/>
              </a:lnSpc>
            </a:pPr>
            <a:r>
              <a:rPr lang="en-US" smtClean="0"/>
              <a:t>Secretory phase – progesterone helps prepare for arrival of fertilized ovum, corresponds to luteal phase </a:t>
            </a:r>
          </a:p>
          <a:p>
            <a:pPr lvl="1" eaLnBrk="1" hangingPunct="1">
              <a:lnSpc>
                <a:spcPct val="90000"/>
              </a:lnSpc>
            </a:pPr>
            <a:endParaRPr lang="en-US" smtClean="0"/>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26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body" idx="1"/>
          </p:nvPr>
        </p:nvSpPr>
        <p:spPr/>
        <p:txBody>
          <a:bodyPr/>
          <a:lstStyle/>
          <a:p>
            <a:pPr eaLnBrk="1" hangingPunct="1"/>
            <a:endParaRPr lang="en-US" i="1" smtClean="0"/>
          </a:p>
        </p:txBody>
      </p:sp>
      <p:pic>
        <p:nvPicPr>
          <p:cNvPr id="8195" name="Picture 3" descr="c04f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524000"/>
            <a:ext cx="84582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Rectangle 4"/>
          <p:cNvSpPr>
            <a:spLocks noGrp="1" noChangeArrowheads="1"/>
          </p:cNvSpPr>
          <p:nvPr>
            <p:ph type="title"/>
          </p:nvPr>
        </p:nvSpPr>
        <p:spPr>
          <a:xfrm>
            <a:off x="914400" y="762000"/>
            <a:ext cx="7158038" cy="565150"/>
          </a:xfrm>
          <a:noFill/>
        </p:spPr>
        <p:txBody>
          <a:bodyPr anchor="ctr"/>
          <a:lstStyle/>
          <a:p>
            <a:pPr eaLnBrk="1" hangingPunct="1"/>
            <a:r>
              <a:rPr lang="en-US" sz="3400" smtClean="0"/>
              <a:t>Menstruation</a:t>
            </a: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348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1863" y="96838"/>
            <a:ext cx="7678737" cy="1412875"/>
          </a:xfrm>
        </p:spPr>
        <p:txBody>
          <a:bodyPr/>
          <a:lstStyle/>
          <a:p>
            <a:r>
              <a:rPr lang="en-US" dirty="0" smtClean="0"/>
              <a:t>Link between menstrual </a:t>
            </a:r>
            <a:r>
              <a:rPr lang="en-US" dirty="0"/>
              <a:t>cycle </a:t>
            </a:r>
            <a:r>
              <a:rPr lang="en-US" dirty="0" smtClean="0"/>
              <a:t>&amp; ovulation</a:t>
            </a:r>
            <a:endParaRPr lang="en-US" dirty="0"/>
          </a:p>
        </p:txBody>
      </p:sp>
      <p:sp>
        <p:nvSpPr>
          <p:cNvPr id="3" name="Content Placeholder 2"/>
          <p:cNvSpPr>
            <a:spLocks noGrp="1"/>
          </p:cNvSpPr>
          <p:nvPr>
            <p:ph idx="1"/>
          </p:nvPr>
        </p:nvSpPr>
        <p:spPr/>
        <p:txBody>
          <a:bodyPr/>
          <a:lstStyle/>
          <a:p>
            <a:endParaRPr lang="en-US" u="sng" dirty="0">
              <a:hlinkClick r:id="rId5"/>
            </a:endParaRPr>
          </a:p>
          <a:p>
            <a:r>
              <a:rPr lang="en-US" u="sng" dirty="0" smtClean="0">
                <a:hlinkClick r:id="rId5"/>
              </a:rPr>
              <a:t>https</a:t>
            </a:r>
            <a:r>
              <a:rPr lang="en-US" u="sng" dirty="0">
                <a:hlinkClick r:id="rId5"/>
              </a:rPr>
              <a:t>://iapmd.org/the-cycle</a:t>
            </a:r>
            <a:endParaRPr lang="en-US" dirty="0"/>
          </a:p>
          <a:p>
            <a:endParaRPr lang="en-US" dirty="0"/>
          </a:p>
        </p:txBody>
      </p:sp>
      <p:pic>
        <p:nvPicPr>
          <p:cNvPr id="5"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391400" y="5486400"/>
            <a:ext cx="609600" cy="609600"/>
          </a:xfrm>
          <a:prstGeom prst="rect">
            <a:avLst/>
          </a:prstGeom>
        </p:spPr>
      </p:pic>
    </p:spTree>
    <p:extLst>
      <p:ext uri="{BB962C8B-B14F-4D97-AF65-F5344CB8AC3E}">
        <p14:creationId xmlns:p14="http://schemas.microsoft.com/office/powerpoint/2010/main" val="23625716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306"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p:txBody>
          <a:bodyPr/>
          <a:lstStyle/>
          <a:p>
            <a:pPr eaLnBrk="1" hangingPunct="1"/>
            <a:r>
              <a:rPr lang="en-US" smtClean="0"/>
              <a:t>MALE SEXUAL ANATOMY AND PHYSIOLOGY</a:t>
            </a: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67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066800" y="304800"/>
            <a:ext cx="6759575" cy="990600"/>
          </a:xfrm>
        </p:spPr>
        <p:txBody>
          <a:bodyPr/>
          <a:lstStyle/>
          <a:p>
            <a:pPr eaLnBrk="1" hangingPunct="1"/>
            <a:r>
              <a:rPr lang="en-US" smtClean="0"/>
              <a:t>Male Internal Genitals</a:t>
            </a:r>
          </a:p>
        </p:txBody>
      </p:sp>
      <p:pic>
        <p:nvPicPr>
          <p:cNvPr id="14339" name="Picture 3" descr="c05f0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1600200"/>
            <a:ext cx="91440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4267200" y="3124200"/>
            <a:ext cx="609600" cy="609600"/>
          </a:xfrm>
          <a:prstGeom prst="rect">
            <a:avLst/>
          </a:prstGeom>
        </p:spPr>
      </p:pic>
      <p:pic>
        <p:nvPicPr>
          <p:cNvPr id="3" name="Recorded Sound">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98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8790" fill="hold"/>
                                        <p:tgtEl>
                                          <p:spTgt spid="2"/>
                                        </p:tgtEl>
                                      </p:cBhvr>
                                    </p:cmd>
                                  </p:childTnLst>
                                </p:cTn>
                              </p:par>
                            </p:childTnLst>
                          </p:cTn>
                        </p:par>
                      </p:childTnLst>
                    </p:cTn>
                  </p:par>
                </p:childTnLst>
              </p:cTn>
              <p:nextCondLst>
                <p:cond evt="onClick" delay="0">
                  <p:tgtEl>
                    <p:spTgt spid="2"/>
                  </p:tgtEl>
                </p:cond>
              </p:nextCondLst>
            </p:seq>
            <p:audio>
              <p:cMediaNode vol="80000">
                <p:cTn id="12" fill="hold" display="0">
                  <p:stCondLst>
                    <p:cond delay="indefinite"/>
                  </p:stCondLst>
                  <p:endCondLst>
                    <p:cond evt="onStopAudio" delay="0">
                      <p:tgtEl>
                        <p:sldTgt/>
                      </p:tgtEl>
                    </p:cond>
                  </p:endCondLst>
                </p:cTn>
                <p:tgtEl>
                  <p:spTgt spid="2"/>
                </p:tgtEl>
              </p:cMediaNode>
            </p:audio>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smtClean="0"/>
              <a:t>Circumcision</a:t>
            </a:r>
          </a:p>
        </p:txBody>
      </p:sp>
      <p:sp>
        <p:nvSpPr>
          <p:cNvPr id="12291" name="Content Placeholder 2"/>
          <p:cNvSpPr>
            <a:spLocks noGrp="1"/>
          </p:cNvSpPr>
          <p:nvPr>
            <p:ph idx="1"/>
          </p:nvPr>
        </p:nvSpPr>
        <p:spPr/>
        <p:txBody>
          <a:bodyPr/>
          <a:lstStyle/>
          <a:p>
            <a:r>
              <a:rPr lang="en-US" smtClean="0"/>
              <a:t>Removal of male foreskin</a:t>
            </a:r>
          </a:p>
          <a:p>
            <a:r>
              <a:rPr lang="en-US" smtClean="0"/>
              <a:t>Controversy</a:t>
            </a:r>
          </a:p>
          <a:p>
            <a:pPr lvl="1"/>
            <a:r>
              <a:rPr lang="en-US" smtClean="0"/>
              <a:t>Benefits</a:t>
            </a:r>
          </a:p>
          <a:p>
            <a:pPr lvl="1"/>
            <a:r>
              <a:rPr lang="en-US" smtClean="0"/>
              <a:t>Cons</a:t>
            </a:r>
          </a:p>
          <a:p>
            <a:r>
              <a:rPr lang="en-US" smtClean="0"/>
              <a:t>7/12 - Germany bans circumcision</a:t>
            </a:r>
          </a:p>
          <a:p>
            <a:r>
              <a:rPr lang="en-US" smtClean="0"/>
              <a:t>9/12 - AAP new policy statement </a:t>
            </a: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63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smtClean="0"/>
              <a:t>What are your thoughts?	</a:t>
            </a:r>
          </a:p>
        </p:txBody>
      </p:sp>
      <p:sp>
        <p:nvSpPr>
          <p:cNvPr id="13315" name="Rectangle 3"/>
          <p:cNvSpPr>
            <a:spLocks noGrp="1" noChangeArrowheads="1"/>
          </p:cNvSpPr>
          <p:nvPr>
            <p:ph type="body" idx="1"/>
          </p:nvPr>
        </p:nvSpPr>
        <p:spPr/>
        <p:txBody>
          <a:bodyPr/>
          <a:lstStyle/>
          <a:p>
            <a:pPr eaLnBrk="1" hangingPunct="1"/>
            <a:r>
              <a:rPr lang="en-US" dirty="0" smtClean="0"/>
              <a:t>If you had a male child, would you circumcise him?</a:t>
            </a:r>
          </a:p>
          <a:p>
            <a:pPr eaLnBrk="1" hangingPunct="1"/>
            <a:r>
              <a:rPr lang="en-US" dirty="0" smtClean="0"/>
              <a:t>Why or why not?</a:t>
            </a:r>
          </a:p>
          <a:p>
            <a:pPr eaLnBrk="1" hangingPunct="1"/>
            <a:r>
              <a:rPr lang="en-US" dirty="0" smtClean="0"/>
              <a:t>How is this procedure different than female circumcision? (sometimes referred to as female genital mutilation)</a:t>
            </a: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1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990600" y="609600"/>
            <a:ext cx="7162800" cy="762000"/>
          </a:xfrm>
        </p:spPr>
        <p:txBody>
          <a:bodyPr/>
          <a:lstStyle/>
          <a:p>
            <a:pPr eaLnBrk="1" hangingPunct="1"/>
            <a:r>
              <a:rPr lang="en-US" sz="3800" smtClean="0"/>
              <a:t>Male reproductive organs </a:t>
            </a:r>
          </a:p>
        </p:txBody>
      </p:sp>
      <p:pic>
        <p:nvPicPr>
          <p:cNvPr id="15363" name="Picture 3" descr="c05f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447800"/>
            <a:ext cx="80772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107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ctrTitle"/>
          </p:nvPr>
        </p:nvSpPr>
        <p:spPr>
          <a:xfrm>
            <a:off x="914400" y="1676400"/>
            <a:ext cx="7162800" cy="1295400"/>
          </a:xfrm>
        </p:spPr>
        <p:txBody>
          <a:bodyPr/>
          <a:lstStyle/>
          <a:p>
            <a:pPr eaLnBrk="1" hangingPunct="1"/>
            <a:r>
              <a:rPr lang="en-US" smtClean="0"/>
              <a:t>Sexual Arousal &amp; Response</a:t>
            </a: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15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dirty="0" smtClean="0"/>
              <a:t>Masters &amp; Johnson Sexual Response Cycle </a:t>
            </a:r>
          </a:p>
        </p:txBody>
      </p:sp>
      <p:sp>
        <p:nvSpPr>
          <p:cNvPr id="18435" name="Rectangle 3"/>
          <p:cNvSpPr>
            <a:spLocks noGrp="1" noChangeArrowheads="1"/>
          </p:cNvSpPr>
          <p:nvPr>
            <p:ph type="body" idx="1"/>
          </p:nvPr>
        </p:nvSpPr>
        <p:spPr>
          <a:xfrm>
            <a:off x="304800" y="2057400"/>
            <a:ext cx="8305800" cy="3886200"/>
          </a:xfrm>
        </p:spPr>
        <p:txBody>
          <a:bodyPr/>
          <a:lstStyle/>
          <a:p>
            <a:pPr eaLnBrk="1" hangingPunct="1"/>
            <a:r>
              <a:rPr lang="en-US" dirty="0" smtClean="0"/>
              <a:t>Excitement phase </a:t>
            </a:r>
          </a:p>
          <a:p>
            <a:pPr eaLnBrk="1" hangingPunct="1"/>
            <a:r>
              <a:rPr lang="en-US" dirty="0" smtClean="0"/>
              <a:t>Plateau phase</a:t>
            </a:r>
          </a:p>
          <a:p>
            <a:pPr eaLnBrk="1" hangingPunct="1"/>
            <a:r>
              <a:rPr lang="en-US" dirty="0" smtClean="0"/>
              <a:t>Orgasm phase</a:t>
            </a:r>
          </a:p>
          <a:p>
            <a:pPr eaLnBrk="1" hangingPunct="1"/>
            <a:r>
              <a:rPr lang="en-US" dirty="0" smtClean="0"/>
              <a:t>Resolution phase </a:t>
            </a:r>
          </a:p>
          <a:p>
            <a:pPr lvl="1" eaLnBrk="1" hangingPunct="1"/>
            <a:r>
              <a:rPr lang="en-US" dirty="0" smtClean="0"/>
              <a:t>Contains the refractory period for males only  </a:t>
            </a: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27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t>Body’s response to stimulation </a:t>
            </a:r>
          </a:p>
        </p:txBody>
      </p:sp>
      <p:sp>
        <p:nvSpPr>
          <p:cNvPr id="19459" name="Rectangle 3"/>
          <p:cNvSpPr>
            <a:spLocks noGrp="1" noChangeArrowheads="1"/>
          </p:cNvSpPr>
          <p:nvPr>
            <p:ph type="body" idx="1"/>
          </p:nvPr>
        </p:nvSpPr>
        <p:spPr/>
        <p:txBody>
          <a:bodyPr/>
          <a:lstStyle/>
          <a:p>
            <a:pPr eaLnBrk="1" hangingPunct="1"/>
            <a:r>
              <a:rPr lang="en-US" sz="2800" b="1" smtClean="0"/>
              <a:t>Vasocongestion</a:t>
            </a:r>
            <a:r>
              <a:rPr lang="en-US" sz="2800" smtClean="0"/>
              <a:t> </a:t>
            </a:r>
          </a:p>
          <a:p>
            <a:pPr lvl="1" eaLnBrk="1" hangingPunct="1"/>
            <a:r>
              <a:rPr lang="en-US" sz="2400" smtClean="0"/>
              <a:t>body tissues fill up with blood and swell in size</a:t>
            </a:r>
          </a:p>
          <a:p>
            <a:pPr eaLnBrk="1" hangingPunct="1"/>
            <a:r>
              <a:rPr lang="en-US" sz="2800" b="1" smtClean="0"/>
              <a:t>Myotonia - </a:t>
            </a:r>
            <a:r>
              <a:rPr lang="en-US" sz="2800" smtClean="0"/>
              <a:t>Increased muscle tension</a:t>
            </a:r>
          </a:p>
          <a:p>
            <a:pPr lvl="1" eaLnBrk="1" hangingPunct="1"/>
            <a:r>
              <a:rPr lang="en-US" sz="2400" smtClean="0"/>
              <a:t>flexing (voluntary) </a:t>
            </a:r>
          </a:p>
          <a:p>
            <a:pPr lvl="1" eaLnBrk="1" hangingPunct="1"/>
            <a:r>
              <a:rPr lang="en-US" sz="2400" smtClean="0"/>
              <a:t>contractions (involuntary) </a:t>
            </a:r>
          </a:p>
          <a:p>
            <a:pPr lvl="1" eaLnBrk="1" hangingPunct="1"/>
            <a:r>
              <a:rPr lang="en-US" sz="2400" smtClean="0"/>
              <a:t>Contractions that occur during orgasm</a:t>
            </a:r>
          </a:p>
          <a:p>
            <a:pPr lvl="1" eaLnBrk="1" hangingPunct="1"/>
            <a:r>
              <a:rPr lang="en-US" sz="2400" smtClean="0"/>
              <a:t>Also causes facial grimaces, hand and feet twitches</a:t>
            </a: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6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smtClean="0"/>
              <a:t>Excitement phase</a:t>
            </a:r>
          </a:p>
        </p:txBody>
      </p:sp>
      <p:sp>
        <p:nvSpPr>
          <p:cNvPr id="20483" name="Rectangle 3"/>
          <p:cNvSpPr>
            <a:spLocks noGrp="1" noChangeArrowheads="1"/>
          </p:cNvSpPr>
          <p:nvPr>
            <p:ph type="body" idx="1"/>
          </p:nvPr>
        </p:nvSpPr>
        <p:spPr>
          <a:xfrm>
            <a:off x="685800" y="1752600"/>
            <a:ext cx="7924800" cy="4495800"/>
          </a:xfrm>
        </p:spPr>
        <p:txBody>
          <a:bodyPr/>
          <a:lstStyle/>
          <a:p>
            <a:pPr eaLnBrk="1" hangingPunct="1">
              <a:lnSpc>
                <a:spcPct val="80000"/>
              </a:lnSpc>
            </a:pPr>
            <a:r>
              <a:rPr lang="en-US" sz="2400" smtClean="0"/>
              <a:t>Varies </a:t>
            </a:r>
          </a:p>
          <a:p>
            <a:pPr eaLnBrk="1" hangingPunct="1">
              <a:lnSpc>
                <a:spcPct val="80000"/>
              </a:lnSpc>
            </a:pPr>
            <a:endParaRPr lang="en-US" sz="2400" smtClean="0"/>
          </a:p>
          <a:p>
            <a:pPr eaLnBrk="1" hangingPunct="1">
              <a:lnSpc>
                <a:spcPct val="80000"/>
              </a:lnSpc>
            </a:pPr>
            <a:r>
              <a:rPr lang="en-US" sz="2400" smtClean="0"/>
              <a:t>Includes myotonia, increased heart rate and BP, vasocongestion</a:t>
            </a:r>
          </a:p>
          <a:p>
            <a:pPr eaLnBrk="1" hangingPunct="1">
              <a:lnSpc>
                <a:spcPct val="80000"/>
              </a:lnSpc>
            </a:pPr>
            <a:endParaRPr lang="en-US" sz="2400" smtClean="0"/>
          </a:p>
          <a:p>
            <a:pPr eaLnBrk="1" hangingPunct="1">
              <a:lnSpc>
                <a:spcPct val="80000"/>
              </a:lnSpc>
            </a:pPr>
            <a:r>
              <a:rPr lang="en-US" sz="2400" smtClean="0"/>
              <a:t>Sexual organs often gain a deeper color </a:t>
            </a:r>
          </a:p>
          <a:p>
            <a:pPr eaLnBrk="1" hangingPunct="1">
              <a:lnSpc>
                <a:spcPct val="80000"/>
              </a:lnSpc>
            </a:pPr>
            <a:endParaRPr lang="en-US" sz="2400" smtClean="0"/>
          </a:p>
          <a:p>
            <a:pPr eaLnBrk="1" hangingPunct="1">
              <a:lnSpc>
                <a:spcPct val="80000"/>
              </a:lnSpc>
            </a:pPr>
            <a:r>
              <a:rPr lang="en-US" sz="2400" smtClean="0"/>
              <a:t>Sex flush -- pink or red rash on chest or breasts</a:t>
            </a:r>
          </a:p>
          <a:p>
            <a:pPr lvl="1" eaLnBrk="1" hangingPunct="1">
              <a:lnSpc>
                <a:spcPct val="80000"/>
              </a:lnSpc>
            </a:pPr>
            <a:r>
              <a:rPr lang="en-US" sz="2400" smtClean="0"/>
              <a:t>Can occur in men and women, though more common in women.</a:t>
            </a: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73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smtClean="0"/>
              <a:t>Excitement phase cont.</a:t>
            </a:r>
          </a:p>
        </p:txBody>
      </p:sp>
      <p:sp>
        <p:nvSpPr>
          <p:cNvPr id="21507" name="Rectangle 3"/>
          <p:cNvSpPr>
            <a:spLocks noGrp="1" noChangeArrowheads="1"/>
          </p:cNvSpPr>
          <p:nvPr>
            <p:ph type="body" idx="1"/>
          </p:nvPr>
        </p:nvSpPr>
        <p:spPr>
          <a:xfrm>
            <a:off x="914400" y="1981200"/>
            <a:ext cx="7696200" cy="4267200"/>
          </a:xfrm>
        </p:spPr>
        <p:txBody>
          <a:bodyPr/>
          <a:lstStyle/>
          <a:p>
            <a:pPr eaLnBrk="1" hangingPunct="1">
              <a:lnSpc>
                <a:spcPct val="80000"/>
              </a:lnSpc>
            </a:pPr>
            <a:r>
              <a:rPr lang="en-US" sz="2400" smtClean="0"/>
              <a:t>Men: </a:t>
            </a:r>
          </a:p>
          <a:p>
            <a:pPr lvl="1" eaLnBrk="1" hangingPunct="1">
              <a:lnSpc>
                <a:spcPct val="80000"/>
              </a:lnSpc>
            </a:pPr>
            <a:r>
              <a:rPr lang="en-US" sz="2400" smtClean="0"/>
              <a:t>penis becomes erect</a:t>
            </a:r>
          </a:p>
          <a:p>
            <a:pPr lvl="1" eaLnBrk="1" hangingPunct="1">
              <a:lnSpc>
                <a:spcPct val="80000"/>
              </a:lnSpc>
            </a:pPr>
            <a:r>
              <a:rPr lang="en-US" sz="2400" smtClean="0"/>
              <a:t>testes elevate and engorge with blood</a:t>
            </a:r>
          </a:p>
          <a:p>
            <a:pPr lvl="1" eaLnBrk="1" hangingPunct="1">
              <a:lnSpc>
                <a:spcPct val="80000"/>
              </a:lnSpc>
            </a:pPr>
            <a:endParaRPr lang="en-US" sz="2400" smtClean="0"/>
          </a:p>
          <a:p>
            <a:pPr eaLnBrk="1" hangingPunct="1">
              <a:lnSpc>
                <a:spcPct val="80000"/>
              </a:lnSpc>
            </a:pPr>
            <a:r>
              <a:rPr lang="en-US" sz="2400" smtClean="0"/>
              <a:t>Women:</a:t>
            </a:r>
          </a:p>
          <a:p>
            <a:pPr lvl="1" eaLnBrk="1" hangingPunct="1">
              <a:lnSpc>
                <a:spcPct val="80000"/>
              </a:lnSpc>
            </a:pPr>
            <a:r>
              <a:rPr lang="en-US" sz="2400" smtClean="0"/>
              <a:t>clitoral shaft gets bigger</a:t>
            </a:r>
          </a:p>
          <a:p>
            <a:pPr lvl="1" eaLnBrk="1" hangingPunct="1">
              <a:lnSpc>
                <a:spcPct val="80000"/>
              </a:lnSpc>
            </a:pPr>
            <a:r>
              <a:rPr lang="en-US" sz="2400" smtClean="0"/>
              <a:t>labia majora separate</a:t>
            </a:r>
          </a:p>
          <a:p>
            <a:pPr lvl="1" eaLnBrk="1" hangingPunct="1">
              <a:lnSpc>
                <a:spcPct val="80000"/>
              </a:lnSpc>
            </a:pPr>
            <a:r>
              <a:rPr lang="en-US" sz="2400" smtClean="0"/>
              <a:t>labia minora enlarge and often become darker</a:t>
            </a:r>
          </a:p>
          <a:p>
            <a:pPr lvl="1" eaLnBrk="1" hangingPunct="1">
              <a:lnSpc>
                <a:spcPct val="80000"/>
              </a:lnSpc>
            </a:pPr>
            <a:r>
              <a:rPr lang="en-US" sz="2400" smtClean="0"/>
              <a:t>Vaginal lubrication begins, amount varies b/n women</a:t>
            </a:r>
            <a:r>
              <a:rPr lang="en-US" sz="1800" smtClean="0"/>
              <a:t> </a:t>
            </a: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87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smtClean="0"/>
              <a:t>Plateau phase</a:t>
            </a:r>
          </a:p>
        </p:txBody>
      </p:sp>
      <p:sp>
        <p:nvSpPr>
          <p:cNvPr id="22531" name="Rectangle 3"/>
          <p:cNvSpPr>
            <a:spLocks noGrp="1" noChangeArrowheads="1"/>
          </p:cNvSpPr>
          <p:nvPr>
            <p:ph type="body" idx="1"/>
          </p:nvPr>
        </p:nvSpPr>
        <p:spPr>
          <a:xfrm>
            <a:off x="533400" y="1828800"/>
            <a:ext cx="8077200" cy="4572000"/>
          </a:xfrm>
        </p:spPr>
        <p:txBody>
          <a:bodyPr/>
          <a:lstStyle/>
          <a:p>
            <a:pPr eaLnBrk="1" hangingPunct="1">
              <a:lnSpc>
                <a:spcPct val="90000"/>
              </a:lnSpc>
            </a:pPr>
            <a:r>
              <a:rPr lang="en-US" sz="2400" smtClean="0"/>
              <a:t>Extending plateau may lead to more intense orgasms. </a:t>
            </a:r>
          </a:p>
          <a:p>
            <a:pPr eaLnBrk="1" hangingPunct="1">
              <a:lnSpc>
                <a:spcPct val="90000"/>
              </a:lnSpc>
            </a:pPr>
            <a:r>
              <a:rPr lang="en-US" sz="2400" smtClean="0"/>
              <a:t>Does not have a clear starting point </a:t>
            </a:r>
          </a:p>
          <a:p>
            <a:pPr eaLnBrk="1" hangingPunct="1">
              <a:lnSpc>
                <a:spcPct val="90000"/>
              </a:lnSpc>
            </a:pPr>
            <a:r>
              <a:rPr lang="en-US" sz="2400" smtClean="0"/>
              <a:t>Everything in excitement phase continues and becomes more prominent</a:t>
            </a:r>
          </a:p>
          <a:p>
            <a:pPr lvl="1" eaLnBrk="1" hangingPunct="1">
              <a:lnSpc>
                <a:spcPct val="90000"/>
              </a:lnSpc>
            </a:pPr>
            <a:r>
              <a:rPr lang="en-US" sz="2400" smtClean="0"/>
              <a:t>Heart and breathing rates keep rising</a:t>
            </a:r>
          </a:p>
          <a:p>
            <a:pPr lvl="1" eaLnBrk="1" hangingPunct="1">
              <a:lnSpc>
                <a:spcPct val="90000"/>
              </a:lnSpc>
            </a:pPr>
            <a:r>
              <a:rPr lang="en-US" sz="2400" smtClean="0"/>
              <a:t>Muscle tension increases</a:t>
            </a:r>
          </a:p>
          <a:p>
            <a:pPr lvl="1" eaLnBrk="1" hangingPunct="1">
              <a:lnSpc>
                <a:spcPct val="90000"/>
              </a:lnSpc>
            </a:pPr>
            <a:r>
              <a:rPr lang="en-US" sz="2400" smtClean="0"/>
              <a:t>Sex flushes and genital coloration becomes more noticeable. </a:t>
            </a:r>
          </a:p>
          <a:p>
            <a:pPr eaLnBrk="1" hangingPunct="1">
              <a:lnSpc>
                <a:spcPct val="90000"/>
              </a:lnSpc>
            </a:pPr>
            <a:r>
              <a:rPr lang="en-US" sz="2400" smtClean="0"/>
              <a:t>Outer 1/3 of vagina becomes esp. engorged w/blood, creating a structure called "the orgasmic platform."</a:t>
            </a: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260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smtClean="0"/>
              <a:t>Orgasm</a:t>
            </a:r>
          </a:p>
        </p:txBody>
      </p:sp>
      <p:sp>
        <p:nvSpPr>
          <p:cNvPr id="23555" name="Rectangle 3"/>
          <p:cNvSpPr>
            <a:spLocks noGrp="1" noChangeArrowheads="1"/>
          </p:cNvSpPr>
          <p:nvPr>
            <p:ph type="body" idx="1"/>
          </p:nvPr>
        </p:nvSpPr>
        <p:spPr>
          <a:xfrm>
            <a:off x="762000" y="1981200"/>
            <a:ext cx="7848600" cy="4114800"/>
          </a:xfrm>
        </p:spPr>
        <p:txBody>
          <a:bodyPr/>
          <a:lstStyle/>
          <a:p>
            <a:pPr eaLnBrk="1" hangingPunct="1">
              <a:lnSpc>
                <a:spcPct val="90000"/>
              </a:lnSpc>
            </a:pPr>
            <a:r>
              <a:rPr lang="en-US" sz="2400" smtClean="0"/>
              <a:t>Shortest phase of SRC, typically lasting only several seconds. </a:t>
            </a:r>
          </a:p>
          <a:p>
            <a:pPr eaLnBrk="1" hangingPunct="1">
              <a:lnSpc>
                <a:spcPct val="90000"/>
              </a:lnSpc>
            </a:pPr>
            <a:endParaRPr lang="en-US" sz="2400" smtClean="0"/>
          </a:p>
          <a:p>
            <a:pPr eaLnBrk="1" hangingPunct="1">
              <a:lnSpc>
                <a:spcPct val="90000"/>
              </a:lnSpc>
            </a:pPr>
            <a:r>
              <a:rPr lang="en-US" sz="2400" smtClean="0"/>
              <a:t>For Men: </a:t>
            </a:r>
          </a:p>
          <a:p>
            <a:pPr eaLnBrk="1" hangingPunct="1">
              <a:lnSpc>
                <a:spcPct val="90000"/>
              </a:lnSpc>
            </a:pPr>
            <a:r>
              <a:rPr lang="en-US" sz="2400" smtClean="0"/>
              <a:t>Usually orgasm &amp; ejaculation are experienced together</a:t>
            </a:r>
          </a:p>
          <a:p>
            <a:pPr lvl="1" eaLnBrk="1" hangingPunct="1">
              <a:lnSpc>
                <a:spcPct val="90000"/>
              </a:lnSpc>
            </a:pPr>
            <a:r>
              <a:rPr lang="en-US" sz="2000" smtClean="0"/>
              <a:t>But ejaculation does not always occur at the time of orgasm</a:t>
            </a:r>
          </a:p>
          <a:p>
            <a:pPr eaLnBrk="1" hangingPunct="1">
              <a:lnSpc>
                <a:spcPct val="90000"/>
              </a:lnSpc>
            </a:pPr>
            <a:r>
              <a:rPr lang="en-US" sz="2400" smtClean="0"/>
              <a:t>Seminal fluids gather in ejaculatory ducts &amp; upper urethra producing feeling that orgasm is inevitable. </a:t>
            </a:r>
          </a:p>
          <a:p>
            <a:pPr eaLnBrk="1" hangingPunct="1">
              <a:lnSpc>
                <a:spcPct val="90000"/>
              </a:lnSpc>
              <a:buFont typeface="Wingdings" pitchFamily="2" charset="2"/>
              <a:buNone/>
            </a:pPr>
            <a:endParaRPr lang="en-US" sz="2400" smtClean="0"/>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95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mtClean="0"/>
              <a:t>Orgasm</a:t>
            </a:r>
          </a:p>
        </p:txBody>
      </p:sp>
      <p:sp>
        <p:nvSpPr>
          <p:cNvPr id="24579" name="Rectangle 3"/>
          <p:cNvSpPr>
            <a:spLocks noGrp="1" noChangeArrowheads="1"/>
          </p:cNvSpPr>
          <p:nvPr>
            <p:ph type="body" idx="1"/>
          </p:nvPr>
        </p:nvSpPr>
        <p:spPr>
          <a:xfrm>
            <a:off x="762000" y="1981200"/>
            <a:ext cx="7848600" cy="4114800"/>
          </a:xfrm>
        </p:spPr>
        <p:txBody>
          <a:bodyPr/>
          <a:lstStyle/>
          <a:p>
            <a:pPr eaLnBrk="1" hangingPunct="1"/>
            <a:r>
              <a:rPr lang="en-US" sz="2800" smtClean="0"/>
              <a:t>For Women: </a:t>
            </a:r>
          </a:p>
          <a:p>
            <a:pPr eaLnBrk="1" hangingPunct="1"/>
            <a:r>
              <a:rPr lang="en-US" sz="2800" smtClean="0"/>
              <a:t>Can have a slightly longer orgasm than men.</a:t>
            </a:r>
          </a:p>
          <a:p>
            <a:pPr eaLnBrk="1" hangingPunct="1"/>
            <a:r>
              <a:rPr lang="en-US" sz="2800" smtClean="0"/>
              <a:t>Many can experience plateau w/o reaching orgasm </a:t>
            </a:r>
          </a:p>
          <a:p>
            <a:pPr lvl="1" eaLnBrk="1" hangingPunct="1"/>
            <a:r>
              <a:rPr lang="en-US" sz="2400" smtClean="0"/>
              <a:t>men almost always orgasm after plateau </a:t>
            </a:r>
          </a:p>
          <a:p>
            <a:pPr eaLnBrk="1" hangingPunct="1"/>
            <a:r>
              <a:rPr lang="en-US" sz="2800" smtClean="0"/>
              <a:t>Uterus &amp; orgasmic platform contract in rhythmic waves of muscular movement (0.8 sec frequency). </a:t>
            </a: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2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smtClean="0"/>
              <a:t>Resolution vs. Refractory </a:t>
            </a:r>
          </a:p>
        </p:txBody>
      </p:sp>
      <p:sp>
        <p:nvSpPr>
          <p:cNvPr id="25603" name="Rectangle 3"/>
          <p:cNvSpPr>
            <a:spLocks noGrp="1" noChangeArrowheads="1"/>
          </p:cNvSpPr>
          <p:nvPr>
            <p:ph type="body" idx="1"/>
          </p:nvPr>
        </p:nvSpPr>
        <p:spPr>
          <a:xfrm>
            <a:off x="533400" y="1981200"/>
            <a:ext cx="8077200" cy="4114800"/>
          </a:xfrm>
        </p:spPr>
        <p:txBody>
          <a:bodyPr/>
          <a:lstStyle/>
          <a:p>
            <a:pPr eaLnBrk="1" hangingPunct="1">
              <a:lnSpc>
                <a:spcPct val="90000"/>
              </a:lnSpc>
            </a:pPr>
            <a:r>
              <a:rPr lang="en-US" b="1" smtClean="0"/>
              <a:t>Resolution</a:t>
            </a:r>
            <a:endParaRPr lang="en-US" smtClean="0"/>
          </a:p>
          <a:p>
            <a:pPr lvl="1" eaLnBrk="1" hangingPunct="1">
              <a:lnSpc>
                <a:spcPct val="90000"/>
              </a:lnSpc>
            </a:pPr>
            <a:r>
              <a:rPr lang="en-US" smtClean="0"/>
              <a:t>Body returns to its original, nonexcited state. </a:t>
            </a:r>
          </a:p>
          <a:p>
            <a:pPr eaLnBrk="1" hangingPunct="1">
              <a:lnSpc>
                <a:spcPct val="90000"/>
              </a:lnSpc>
            </a:pPr>
            <a:r>
              <a:rPr lang="en-US" b="1" smtClean="0"/>
              <a:t>Refractory Period</a:t>
            </a:r>
          </a:p>
          <a:p>
            <a:pPr lvl="1" eaLnBrk="1" hangingPunct="1">
              <a:lnSpc>
                <a:spcPct val="90000"/>
              </a:lnSpc>
            </a:pPr>
            <a:r>
              <a:rPr lang="en-US" smtClean="0"/>
              <a:t>Difference in SRC of males and females.</a:t>
            </a:r>
          </a:p>
          <a:p>
            <a:pPr lvl="1" eaLnBrk="1" hangingPunct="1">
              <a:lnSpc>
                <a:spcPct val="90000"/>
              </a:lnSpc>
            </a:pPr>
            <a:r>
              <a:rPr lang="en-US" smtClean="0"/>
              <a:t>Occurs during the resolution phase</a:t>
            </a:r>
          </a:p>
          <a:p>
            <a:pPr lvl="1" eaLnBrk="1" hangingPunct="1">
              <a:lnSpc>
                <a:spcPct val="90000"/>
              </a:lnSpc>
            </a:pPr>
            <a:r>
              <a:rPr lang="en-US" smtClean="0"/>
              <a:t>Time when a man cannot reach excitement, plateau, or orgasm through any kind of sexual stimulation. </a:t>
            </a: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376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931863" y="592138"/>
            <a:ext cx="7158037" cy="917575"/>
          </a:xfrm>
        </p:spPr>
        <p:txBody>
          <a:bodyPr/>
          <a:lstStyle/>
          <a:p>
            <a:pPr eaLnBrk="1" hangingPunct="1"/>
            <a:r>
              <a:rPr lang="en-US" smtClean="0"/>
              <a:t>        Male                Female</a:t>
            </a:r>
          </a:p>
        </p:txBody>
      </p:sp>
      <p:pic>
        <p:nvPicPr>
          <p:cNvPr id="26627" name="Picture 3" descr="c07f02"/>
          <p:cNvPicPr>
            <a:picLocks noGrp="1" noChangeAspect="1" noChangeArrowheads="1"/>
          </p:cNvPicPr>
          <p:nvPr>
            <p:ph type="body" idx="1"/>
          </p:nvPr>
        </p:nvPicPr>
        <p:blipFill>
          <a:blip r:embed="rId5">
            <a:extLst>
              <a:ext uri="{28A0092B-C50C-407E-A947-70E740481C1C}">
                <a14:useLocalDpi xmlns:a14="http://schemas.microsoft.com/office/drawing/2010/main" val="0"/>
              </a:ext>
            </a:extLst>
          </a:blip>
          <a:srcRect/>
          <a:stretch>
            <a:fillRect/>
          </a:stretch>
        </p:blipFill>
        <p:spPr>
          <a:xfrm>
            <a:off x="228600" y="1828800"/>
            <a:ext cx="8458200" cy="4648200"/>
          </a:xfrm>
          <a:noFill/>
        </p:spPr>
      </p:pic>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42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990600" y="228600"/>
            <a:ext cx="7467600" cy="1143000"/>
          </a:xfrm>
        </p:spPr>
        <p:txBody>
          <a:bodyPr/>
          <a:lstStyle/>
          <a:p>
            <a:pPr eaLnBrk="1" hangingPunct="1"/>
            <a:r>
              <a:rPr lang="en-US" sz="3600" smtClean="0"/>
              <a:t>Other Models Of Sexual Response</a:t>
            </a:r>
            <a:r>
              <a:rPr lang="en-US" smtClean="0"/>
              <a:t> </a:t>
            </a:r>
          </a:p>
        </p:txBody>
      </p:sp>
      <p:sp>
        <p:nvSpPr>
          <p:cNvPr id="27651" name="Rectangle 3"/>
          <p:cNvSpPr>
            <a:spLocks noGrp="1" noChangeArrowheads="1"/>
          </p:cNvSpPr>
          <p:nvPr>
            <p:ph type="body" idx="1"/>
          </p:nvPr>
        </p:nvSpPr>
        <p:spPr>
          <a:xfrm>
            <a:off x="381000" y="1676400"/>
            <a:ext cx="8534400" cy="4953000"/>
          </a:xfrm>
        </p:spPr>
        <p:txBody>
          <a:bodyPr/>
          <a:lstStyle/>
          <a:p>
            <a:pPr eaLnBrk="1" hangingPunct="1">
              <a:lnSpc>
                <a:spcPct val="90000"/>
              </a:lnSpc>
            </a:pPr>
            <a:r>
              <a:rPr lang="en-US" smtClean="0"/>
              <a:t>Kaplan’s triphasic model</a:t>
            </a:r>
          </a:p>
          <a:p>
            <a:pPr lvl="1" eaLnBrk="1" hangingPunct="1">
              <a:lnSpc>
                <a:spcPct val="90000"/>
              </a:lnSpc>
            </a:pPr>
            <a:r>
              <a:rPr lang="en-US" i="1" smtClean="0"/>
              <a:t>Desire, excitement, resolution </a:t>
            </a:r>
          </a:p>
          <a:p>
            <a:pPr lvl="1" eaLnBrk="1" hangingPunct="1">
              <a:lnSpc>
                <a:spcPct val="90000"/>
              </a:lnSpc>
            </a:pPr>
            <a:endParaRPr lang="en-US" i="1" smtClean="0"/>
          </a:p>
          <a:p>
            <a:pPr eaLnBrk="1" hangingPunct="1">
              <a:lnSpc>
                <a:spcPct val="90000"/>
              </a:lnSpc>
            </a:pPr>
            <a:r>
              <a:rPr lang="en-US" smtClean="0"/>
              <a:t>Zilbergeld and Ellison’s model</a:t>
            </a:r>
          </a:p>
          <a:p>
            <a:pPr eaLnBrk="1" hangingPunct="1">
              <a:lnSpc>
                <a:spcPct val="90000"/>
              </a:lnSpc>
            </a:pPr>
            <a:endParaRPr lang="en-US" smtClean="0"/>
          </a:p>
          <a:p>
            <a:pPr eaLnBrk="1" hangingPunct="1">
              <a:lnSpc>
                <a:spcPct val="90000"/>
              </a:lnSpc>
            </a:pPr>
            <a:r>
              <a:rPr lang="en-US" smtClean="0"/>
              <a:t>Both of these include desire &amp; account for psychological factors</a:t>
            </a:r>
          </a:p>
          <a:p>
            <a:pPr eaLnBrk="1" hangingPunct="1">
              <a:lnSpc>
                <a:spcPct val="90000"/>
              </a:lnSpc>
            </a:pPr>
            <a:endParaRPr lang="en-US" smtClean="0"/>
          </a:p>
          <a:p>
            <a:pPr eaLnBrk="1" hangingPunct="1">
              <a:lnSpc>
                <a:spcPct val="90000"/>
              </a:lnSpc>
            </a:pPr>
            <a:r>
              <a:rPr lang="en-US" smtClean="0"/>
              <a:t>Masters &amp; Johnson does not address psychological aspects</a:t>
            </a: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17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 </a:t>
            </a:r>
            <a:r>
              <a:rPr lang="en-US" dirty="0"/>
              <a:t>D</a:t>
            </a:r>
            <a:r>
              <a:rPr lang="en-US" dirty="0" smtClean="0"/>
              <a:t>riven Model</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99485312"/>
              </p:ext>
            </p:extLst>
          </p:nvPr>
        </p:nvGraphicFramePr>
        <p:xfrm>
          <a:off x="949325" y="1981200"/>
          <a:ext cx="7661275" cy="41148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5"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73492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83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Pleasure Driven Model</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487459051"/>
              </p:ext>
            </p:extLst>
          </p:nvPr>
        </p:nvGraphicFramePr>
        <p:xfrm>
          <a:off x="914400" y="1600200"/>
          <a:ext cx="7661275" cy="52578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894555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763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 </a:t>
            </a:r>
            <a:r>
              <a:rPr lang="en-US" dirty="0" err="1" smtClean="0"/>
              <a:t>vs</a:t>
            </a:r>
            <a:r>
              <a:rPr lang="en-US" dirty="0" smtClean="0"/>
              <a:t> Pleasure Driven</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83408178"/>
              </p:ext>
            </p:extLst>
          </p:nvPr>
        </p:nvGraphicFramePr>
        <p:xfrm>
          <a:off x="609600" y="1981200"/>
          <a:ext cx="4724400" cy="21336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5" name="Content Placeholder 4"/>
          <p:cNvGraphicFramePr>
            <a:graphicFrameLocks/>
          </p:cNvGraphicFramePr>
          <p:nvPr>
            <p:extLst>
              <p:ext uri="{D42A27DB-BD31-4B8C-83A1-F6EECF244321}">
                <p14:modId xmlns:p14="http://schemas.microsoft.com/office/powerpoint/2010/main" val="2523703051"/>
              </p:ext>
            </p:extLst>
          </p:nvPr>
        </p:nvGraphicFramePr>
        <p:xfrm>
          <a:off x="4419600" y="2743200"/>
          <a:ext cx="4038599" cy="358140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7"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169465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968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931863" y="685800"/>
            <a:ext cx="7158037" cy="823913"/>
          </a:xfrm>
        </p:spPr>
        <p:txBody>
          <a:bodyPr/>
          <a:lstStyle/>
          <a:p>
            <a:pPr eaLnBrk="1" hangingPunct="1"/>
            <a:r>
              <a:rPr lang="en-US" smtClean="0"/>
              <a:t>Orgasm</a:t>
            </a:r>
          </a:p>
        </p:txBody>
      </p:sp>
      <p:sp>
        <p:nvSpPr>
          <p:cNvPr id="28675" name="Rectangle 3"/>
          <p:cNvSpPr>
            <a:spLocks noGrp="1" noChangeArrowheads="1"/>
          </p:cNvSpPr>
          <p:nvPr>
            <p:ph type="body" idx="1"/>
          </p:nvPr>
        </p:nvSpPr>
        <p:spPr>
          <a:xfrm>
            <a:off x="762000" y="1905000"/>
            <a:ext cx="7696200" cy="4495800"/>
          </a:xfrm>
        </p:spPr>
        <p:txBody>
          <a:bodyPr/>
          <a:lstStyle/>
          <a:p>
            <a:pPr eaLnBrk="1" hangingPunct="1"/>
            <a:r>
              <a:rPr lang="en-US" smtClean="0"/>
              <a:t>Goal driven experiences vs. pleasure driven experiences</a:t>
            </a:r>
          </a:p>
          <a:p>
            <a:pPr eaLnBrk="1" hangingPunct="1"/>
            <a:r>
              <a:rPr lang="en-US" smtClean="0"/>
              <a:t>Orgasmic sensation</a:t>
            </a:r>
          </a:p>
          <a:p>
            <a:pPr lvl="1" eaLnBrk="1" hangingPunct="1"/>
            <a:r>
              <a:rPr lang="en-US" smtClean="0"/>
              <a:t>similar for males and females</a:t>
            </a:r>
          </a:p>
          <a:p>
            <a:pPr eaLnBrk="1" hangingPunct="1"/>
            <a:r>
              <a:rPr lang="en-US" smtClean="0"/>
              <a:t>Controversies about orgasm</a:t>
            </a: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395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smtClean="0"/>
              <a:t>FAQ and other fun facts</a:t>
            </a:r>
          </a:p>
        </p:txBody>
      </p:sp>
      <p:sp>
        <p:nvSpPr>
          <p:cNvPr id="29699" name="Rectangle 3"/>
          <p:cNvSpPr>
            <a:spLocks noGrp="1" noChangeArrowheads="1"/>
          </p:cNvSpPr>
          <p:nvPr>
            <p:ph type="body" idx="1"/>
          </p:nvPr>
        </p:nvSpPr>
        <p:spPr/>
        <p:txBody>
          <a:bodyPr/>
          <a:lstStyle/>
          <a:p>
            <a:pPr eaLnBrk="1" hangingPunct="1">
              <a:lnSpc>
                <a:spcPct val="90000"/>
              </a:lnSpc>
            </a:pPr>
            <a:r>
              <a:rPr lang="en-US" smtClean="0"/>
              <a:t>Average penis size?</a:t>
            </a:r>
          </a:p>
          <a:p>
            <a:pPr lvl="1" eaLnBrk="1" hangingPunct="1">
              <a:lnSpc>
                <a:spcPct val="90000"/>
              </a:lnSpc>
            </a:pPr>
            <a:r>
              <a:rPr lang="en-US" smtClean="0"/>
              <a:t>5-7 inches when erect</a:t>
            </a:r>
          </a:p>
          <a:p>
            <a:pPr lvl="1" eaLnBrk="1" hangingPunct="1">
              <a:lnSpc>
                <a:spcPct val="90000"/>
              </a:lnSpc>
            </a:pPr>
            <a:r>
              <a:rPr lang="en-US" smtClean="0"/>
              <a:t>Smaller penis enlarges more than large flaccid penis</a:t>
            </a:r>
          </a:p>
          <a:p>
            <a:pPr eaLnBrk="1" hangingPunct="1">
              <a:lnSpc>
                <a:spcPct val="90000"/>
              </a:lnSpc>
              <a:buFont typeface="Wingdings" pitchFamily="2" charset="2"/>
              <a:buNone/>
            </a:pPr>
            <a:endParaRPr lang="en-US" smtClean="0"/>
          </a:p>
          <a:p>
            <a:pPr eaLnBrk="1" hangingPunct="1">
              <a:lnSpc>
                <a:spcPct val="90000"/>
              </a:lnSpc>
            </a:pPr>
            <a:r>
              <a:rPr lang="en-US" smtClean="0"/>
              <a:t>Can I make it bigger?</a:t>
            </a:r>
          </a:p>
          <a:p>
            <a:pPr lvl="1" eaLnBrk="1" hangingPunct="1">
              <a:lnSpc>
                <a:spcPct val="90000"/>
              </a:lnSpc>
            </a:pPr>
            <a:r>
              <a:rPr lang="en-US" smtClean="0"/>
              <a:t>Not without risky surgery</a:t>
            </a:r>
          </a:p>
          <a:p>
            <a:pPr lvl="1" eaLnBrk="1" hangingPunct="1">
              <a:lnSpc>
                <a:spcPct val="90000"/>
              </a:lnSpc>
            </a:pPr>
            <a:r>
              <a:rPr lang="en-US" smtClean="0"/>
              <a:t>Shaving may make it look bigger</a:t>
            </a: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44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dirty="0" smtClean="0"/>
              <a:t>Ejaculate</a:t>
            </a:r>
          </a:p>
        </p:txBody>
      </p:sp>
      <p:sp>
        <p:nvSpPr>
          <p:cNvPr id="30723" name="Rectangle 3"/>
          <p:cNvSpPr>
            <a:spLocks noGrp="1" noChangeArrowheads="1"/>
          </p:cNvSpPr>
          <p:nvPr>
            <p:ph type="body" idx="1"/>
          </p:nvPr>
        </p:nvSpPr>
        <p:spPr>
          <a:xfrm>
            <a:off x="838199" y="1676400"/>
            <a:ext cx="7772401" cy="4724400"/>
          </a:xfrm>
        </p:spPr>
        <p:txBody>
          <a:bodyPr/>
          <a:lstStyle/>
          <a:p>
            <a:pPr eaLnBrk="1" hangingPunct="1"/>
            <a:r>
              <a:rPr lang="en-US" sz="2400" dirty="0" smtClean="0"/>
              <a:t>Speed of ejaculate</a:t>
            </a:r>
          </a:p>
          <a:p>
            <a:pPr lvl="1" eaLnBrk="1" hangingPunct="1"/>
            <a:r>
              <a:rPr lang="en-US" sz="2400" dirty="0" smtClean="0"/>
              <a:t>28 miles per hour (www.teenwire.com)</a:t>
            </a:r>
          </a:p>
          <a:p>
            <a:pPr eaLnBrk="1" hangingPunct="1">
              <a:lnSpc>
                <a:spcPct val="80000"/>
              </a:lnSpc>
            </a:pPr>
            <a:r>
              <a:rPr lang="en-US" sz="2400" dirty="0" smtClean="0"/>
              <a:t>Typical ejaculation ~ 1tsp</a:t>
            </a:r>
          </a:p>
          <a:p>
            <a:pPr eaLnBrk="1" hangingPunct="1">
              <a:lnSpc>
                <a:spcPct val="80000"/>
              </a:lnSpc>
            </a:pPr>
            <a:r>
              <a:rPr lang="en-US" sz="2400" dirty="0" smtClean="0"/>
              <a:t>5 - 7 calories and some 200 - 500 million sperm (1%). </a:t>
            </a:r>
          </a:p>
          <a:p>
            <a:pPr eaLnBrk="1" hangingPunct="1">
              <a:lnSpc>
                <a:spcPct val="80000"/>
              </a:lnSpc>
            </a:pPr>
            <a:r>
              <a:rPr lang="en-US" sz="2400" dirty="0" smtClean="0"/>
              <a:t>Other ingredients include:</a:t>
            </a:r>
          </a:p>
          <a:p>
            <a:pPr lvl="1" eaLnBrk="1" hangingPunct="1">
              <a:lnSpc>
                <a:spcPct val="80000"/>
              </a:lnSpc>
            </a:pPr>
            <a:r>
              <a:rPr lang="en-US" sz="2000" dirty="0" smtClean="0"/>
              <a:t>Fructose sugar </a:t>
            </a:r>
          </a:p>
          <a:p>
            <a:pPr lvl="1" eaLnBrk="1" hangingPunct="1">
              <a:lnSpc>
                <a:spcPct val="80000"/>
              </a:lnSpc>
            </a:pPr>
            <a:r>
              <a:rPr lang="en-US" sz="2000" dirty="0" smtClean="0"/>
              <a:t>Water </a:t>
            </a:r>
          </a:p>
          <a:p>
            <a:pPr lvl="1" eaLnBrk="1" hangingPunct="1">
              <a:lnSpc>
                <a:spcPct val="80000"/>
              </a:lnSpc>
            </a:pPr>
            <a:r>
              <a:rPr lang="en-US" sz="2000" dirty="0" smtClean="0"/>
              <a:t>Ascorbic acid (a.k.a., vitamin C) </a:t>
            </a:r>
          </a:p>
          <a:p>
            <a:pPr lvl="1" eaLnBrk="1" hangingPunct="1">
              <a:lnSpc>
                <a:spcPct val="80000"/>
              </a:lnSpc>
            </a:pPr>
            <a:r>
              <a:rPr lang="en-US" sz="2000" dirty="0" smtClean="0"/>
              <a:t>Citric acid </a:t>
            </a:r>
          </a:p>
          <a:p>
            <a:pPr lvl="1" eaLnBrk="1" hangingPunct="1">
              <a:lnSpc>
                <a:spcPct val="80000"/>
              </a:lnSpc>
            </a:pPr>
            <a:r>
              <a:rPr lang="en-US" sz="2000" dirty="0" smtClean="0"/>
              <a:t>Enzymes </a:t>
            </a:r>
          </a:p>
          <a:p>
            <a:pPr lvl="1" eaLnBrk="1" hangingPunct="1">
              <a:lnSpc>
                <a:spcPct val="80000"/>
              </a:lnSpc>
            </a:pPr>
            <a:r>
              <a:rPr lang="en-US" sz="2000" dirty="0" smtClean="0"/>
              <a:t>Protein </a:t>
            </a:r>
          </a:p>
          <a:p>
            <a:pPr lvl="1" eaLnBrk="1" hangingPunct="1">
              <a:lnSpc>
                <a:spcPct val="80000"/>
              </a:lnSpc>
            </a:pPr>
            <a:r>
              <a:rPr lang="en-US" sz="2000" dirty="0" smtClean="0"/>
              <a:t>Phosphate and bicarbonate buffers (bases) </a:t>
            </a:r>
          </a:p>
          <a:p>
            <a:pPr lvl="1" eaLnBrk="1" hangingPunct="1">
              <a:lnSpc>
                <a:spcPct val="80000"/>
              </a:lnSpc>
            </a:pPr>
            <a:r>
              <a:rPr lang="en-US" sz="2000" dirty="0" smtClean="0"/>
              <a:t>Zinc</a:t>
            </a: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28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smtClean="0"/>
              <a:t>Vagina fun facts</a:t>
            </a:r>
          </a:p>
        </p:txBody>
      </p:sp>
      <p:sp>
        <p:nvSpPr>
          <p:cNvPr id="32771" name="Rectangle 3"/>
          <p:cNvSpPr>
            <a:spLocks noGrp="1" noChangeArrowheads="1"/>
          </p:cNvSpPr>
          <p:nvPr>
            <p:ph type="body" idx="1"/>
          </p:nvPr>
        </p:nvSpPr>
        <p:spPr/>
        <p:txBody>
          <a:bodyPr/>
          <a:lstStyle/>
          <a:p>
            <a:pPr eaLnBrk="1" hangingPunct="1"/>
            <a:r>
              <a:rPr lang="en-US" sz="2800" smtClean="0"/>
              <a:t>Not an open cavity</a:t>
            </a:r>
          </a:p>
          <a:p>
            <a:pPr lvl="1" eaLnBrk="1" hangingPunct="1"/>
            <a:r>
              <a:rPr lang="en-US" sz="2400" smtClean="0"/>
              <a:t>Like a balloon that hasn’t been blown up</a:t>
            </a:r>
          </a:p>
          <a:p>
            <a:pPr eaLnBrk="1" hangingPunct="1"/>
            <a:r>
              <a:rPr lang="en-US" sz="2800" smtClean="0"/>
              <a:t>Length of vagina</a:t>
            </a:r>
          </a:p>
          <a:p>
            <a:pPr lvl="1" eaLnBrk="1" hangingPunct="1"/>
            <a:r>
              <a:rPr lang="en-US" sz="2400" smtClean="0"/>
              <a:t>Can range from 3-7 inches, av. ~4 inches </a:t>
            </a:r>
          </a:p>
          <a:p>
            <a:pPr lvl="1" eaLnBrk="1" hangingPunct="1"/>
            <a:r>
              <a:rPr lang="en-US" sz="2400" smtClean="0"/>
              <a:t>Can increase with arousal</a:t>
            </a:r>
          </a:p>
          <a:p>
            <a:pPr lvl="1" eaLnBrk="1" hangingPunct="1">
              <a:buFont typeface="Wingdings" pitchFamily="2" charset="2"/>
              <a:buNone/>
            </a:pPr>
            <a:r>
              <a:rPr lang="en-US" sz="2400" smtClean="0"/>
              <a:t>Smell</a:t>
            </a:r>
          </a:p>
          <a:p>
            <a:pPr lvl="1" eaLnBrk="1" hangingPunct="1"/>
            <a:r>
              <a:rPr lang="en-US" sz="2400" smtClean="0"/>
              <a:t>Just like the penis, has a natural odor</a:t>
            </a:r>
          </a:p>
          <a:p>
            <a:pPr lvl="1" eaLnBrk="1" hangingPunct="1"/>
            <a:r>
              <a:rPr lang="en-US" sz="2400" smtClean="0"/>
              <a:t>Do not douche or use “feminine products” with deodorant</a:t>
            </a: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00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Axis">
  <a:themeElements>
    <a:clrScheme name="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fontScheme name="Axi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Axis 1">
        <a:dk1>
          <a:srgbClr val="080808"/>
        </a:dk1>
        <a:lt1>
          <a:srgbClr val="F8F8F8"/>
        </a:lt1>
        <a:dk2>
          <a:srgbClr val="330000"/>
        </a:dk2>
        <a:lt2>
          <a:srgbClr val="FFFFFF"/>
        </a:lt2>
        <a:accent1>
          <a:srgbClr val="FF9900"/>
        </a:accent1>
        <a:accent2>
          <a:srgbClr val="CC3300"/>
        </a:accent2>
        <a:accent3>
          <a:srgbClr val="ADAAAA"/>
        </a:accent3>
        <a:accent4>
          <a:srgbClr val="D4D4D4"/>
        </a:accent4>
        <a:accent5>
          <a:srgbClr val="FFCAAA"/>
        </a:accent5>
        <a:accent6>
          <a:srgbClr val="B92D00"/>
        </a:accent6>
        <a:hlink>
          <a:srgbClr val="CC6600"/>
        </a:hlink>
        <a:folHlink>
          <a:srgbClr val="B2B282"/>
        </a:folHlink>
      </a:clrScheme>
      <a:clrMap bg1="dk2" tx1="lt1" bg2="dk1" tx2="lt2" accent1="accent1" accent2="accent2" accent3="accent3" accent4="accent4" accent5="accent5" accent6="accent6" hlink="hlink" folHlink="folHlink"/>
    </a:extraClrScheme>
    <a:extraClrScheme>
      <a:clrScheme name="Axis 2">
        <a:dk1>
          <a:srgbClr val="333333"/>
        </a:dk1>
        <a:lt1>
          <a:srgbClr val="F8F8F8"/>
        </a:lt1>
        <a:dk2>
          <a:srgbClr val="800000"/>
        </a:dk2>
        <a:lt2>
          <a:srgbClr val="FFFFFF"/>
        </a:lt2>
        <a:accent1>
          <a:srgbClr val="CC9900"/>
        </a:accent1>
        <a:accent2>
          <a:srgbClr val="666666"/>
        </a:accent2>
        <a:accent3>
          <a:srgbClr val="C0AAAA"/>
        </a:accent3>
        <a:accent4>
          <a:srgbClr val="D4D4D4"/>
        </a:accent4>
        <a:accent5>
          <a:srgbClr val="E2CAAA"/>
        </a:accent5>
        <a:accent6>
          <a:srgbClr val="5C5C5C"/>
        </a:accent6>
        <a:hlink>
          <a:srgbClr val="CC6600"/>
        </a:hlink>
        <a:folHlink>
          <a:srgbClr val="95A587"/>
        </a:folHlink>
      </a:clrScheme>
      <a:clrMap bg1="dk2" tx1="lt1" bg2="dk1" tx2="lt2" accent1="accent1" accent2="accent2" accent3="accent3" accent4="accent4" accent5="accent5" accent6="accent6" hlink="hlink" folHlink="folHlink"/>
    </a:extraClrScheme>
    <a:extraClrScheme>
      <a:clrScheme name="Axis 3">
        <a:dk1>
          <a:srgbClr val="5F5F5F"/>
        </a:dk1>
        <a:lt1>
          <a:srgbClr val="A4BEE0"/>
        </a:lt1>
        <a:dk2>
          <a:srgbClr val="013253"/>
        </a:dk2>
        <a:lt2>
          <a:srgbClr val="FFFFFF"/>
        </a:lt2>
        <a:accent1>
          <a:srgbClr val="588480"/>
        </a:accent1>
        <a:accent2>
          <a:srgbClr val="6600FF"/>
        </a:accent2>
        <a:accent3>
          <a:srgbClr val="AAADB3"/>
        </a:accent3>
        <a:accent4>
          <a:srgbClr val="8BA2BF"/>
        </a:accent4>
        <a:accent5>
          <a:srgbClr val="B4C2C0"/>
        </a:accent5>
        <a:accent6>
          <a:srgbClr val="5C00E7"/>
        </a:accent6>
        <a:hlink>
          <a:srgbClr val="CCCC00"/>
        </a:hlink>
        <a:folHlink>
          <a:srgbClr val="5F5F5F"/>
        </a:folHlink>
      </a:clrScheme>
      <a:clrMap bg1="dk2" tx1="lt1" bg2="dk1" tx2="lt2" accent1="accent1" accent2="accent2" accent3="accent3" accent4="accent4" accent5="accent5" accent6="accent6" hlink="hlink" folHlink="folHlink"/>
    </a:extraClrScheme>
    <a:extraClrScheme>
      <a:clrScheme name="Axis 4">
        <a:dk1>
          <a:srgbClr val="003300"/>
        </a:dk1>
        <a:lt1>
          <a:srgbClr val="F8F8F8"/>
        </a:lt1>
        <a:dk2>
          <a:srgbClr val="3D4A1C"/>
        </a:dk2>
        <a:lt2>
          <a:srgbClr val="FFFFFF"/>
        </a:lt2>
        <a:accent1>
          <a:srgbClr val="99CC00"/>
        </a:accent1>
        <a:accent2>
          <a:srgbClr val="669900"/>
        </a:accent2>
        <a:accent3>
          <a:srgbClr val="AFB1AB"/>
        </a:accent3>
        <a:accent4>
          <a:srgbClr val="D4D4D4"/>
        </a:accent4>
        <a:accent5>
          <a:srgbClr val="CAE2AA"/>
        </a:accent5>
        <a:accent6>
          <a:srgbClr val="5C8A00"/>
        </a:accent6>
        <a:hlink>
          <a:srgbClr val="CC9900"/>
        </a:hlink>
        <a:folHlink>
          <a:srgbClr val="B2B282"/>
        </a:folHlink>
      </a:clrScheme>
      <a:clrMap bg1="dk2" tx1="lt1" bg2="dk1" tx2="lt2" accent1="accent1" accent2="accent2" accent3="accent3" accent4="accent4" accent5="accent5" accent6="accent6" hlink="hlink" folHlink="folHlink"/>
    </a:extraClrScheme>
    <a:extraClrScheme>
      <a:clrScheme name="Axis 5">
        <a:dk1>
          <a:srgbClr val="333333"/>
        </a:dk1>
        <a:lt1>
          <a:srgbClr val="F8F8F8"/>
        </a:lt1>
        <a:dk2>
          <a:srgbClr val="005D8C"/>
        </a:dk2>
        <a:lt2>
          <a:srgbClr val="FFFFFF"/>
        </a:lt2>
        <a:accent1>
          <a:srgbClr val="00CC99"/>
        </a:accent1>
        <a:accent2>
          <a:srgbClr val="0099CC"/>
        </a:accent2>
        <a:accent3>
          <a:srgbClr val="AAB6C5"/>
        </a:accent3>
        <a:accent4>
          <a:srgbClr val="D4D4D4"/>
        </a:accent4>
        <a:accent5>
          <a:srgbClr val="AAE2CA"/>
        </a:accent5>
        <a:accent6>
          <a:srgbClr val="008AB9"/>
        </a:accent6>
        <a:hlink>
          <a:srgbClr val="FFCC00"/>
        </a:hlink>
        <a:folHlink>
          <a:srgbClr val="D8D48C"/>
        </a:folHlink>
      </a:clrScheme>
      <a:clrMap bg1="dk2" tx1="lt1" bg2="dk1" tx2="lt2" accent1="accent1" accent2="accent2" accent3="accent3" accent4="accent4" accent5="accent5" accent6="accent6" hlink="hlink" folHlink="folHlink"/>
    </a:extraClrScheme>
    <a:extraClrScheme>
      <a:clrScheme name="Axis 6">
        <a:dk1>
          <a:srgbClr val="000000"/>
        </a:dk1>
        <a:lt1>
          <a:srgbClr val="ECAE00"/>
        </a:lt1>
        <a:dk2>
          <a:srgbClr val="FFFFFF"/>
        </a:dk2>
        <a:lt2>
          <a:srgbClr val="333333"/>
        </a:lt2>
        <a:accent1>
          <a:srgbClr val="CC6600"/>
        </a:accent1>
        <a:accent2>
          <a:srgbClr val="BA6D10"/>
        </a:accent2>
        <a:accent3>
          <a:srgbClr val="F4D3AA"/>
        </a:accent3>
        <a:accent4>
          <a:srgbClr val="000000"/>
        </a:accent4>
        <a:accent5>
          <a:srgbClr val="E2B8AA"/>
        </a:accent5>
        <a:accent6>
          <a:srgbClr val="A8620D"/>
        </a:accent6>
        <a:hlink>
          <a:srgbClr val="666633"/>
        </a:hlink>
        <a:folHlink>
          <a:srgbClr val="8D996D"/>
        </a:folHlink>
      </a:clrScheme>
      <a:clrMap bg1="lt1" tx1="dk1" bg2="lt2" tx2="dk2" accent1="accent1" accent2="accent2" accent3="accent3" accent4="accent4" accent5="accent5" accent6="accent6" hlink="hlink" folHlink="folHlink"/>
    </a:extraClrScheme>
    <a:extraClrScheme>
      <a:clrScheme name="Axis 7">
        <a:dk1>
          <a:srgbClr val="000000"/>
        </a:dk1>
        <a:lt1>
          <a:srgbClr val="FFFFFF"/>
        </a:lt1>
        <a:dk2>
          <a:srgbClr val="372221"/>
        </a:dk2>
        <a:lt2>
          <a:srgbClr val="808080"/>
        </a:lt2>
        <a:accent1>
          <a:srgbClr val="009999"/>
        </a:accent1>
        <a:accent2>
          <a:srgbClr val="9AAC98"/>
        </a:accent2>
        <a:accent3>
          <a:srgbClr val="FFFFFF"/>
        </a:accent3>
        <a:accent4>
          <a:srgbClr val="000000"/>
        </a:accent4>
        <a:accent5>
          <a:srgbClr val="AACACA"/>
        </a:accent5>
        <a:accent6>
          <a:srgbClr val="8B9B89"/>
        </a:accent6>
        <a:hlink>
          <a:srgbClr val="666699"/>
        </a:hlink>
        <a:folHlink>
          <a:srgbClr val="B2B2B2"/>
        </a:folHlink>
      </a:clrScheme>
      <a:clrMap bg1="lt1" tx1="dk1" bg2="lt2" tx2="dk2" accent1="accent1" accent2="accent2" accent3="accent3" accent4="accent4" accent5="accent5" accent6="accent6" hlink="hlink" folHlink="folHlink"/>
    </a:extraClrScheme>
    <a:extraClrScheme>
      <a:clrScheme name="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Axis</Template>
  <TotalTime>1223</TotalTime>
  <Words>3367</Words>
  <Application>Microsoft Office PowerPoint</Application>
  <PresentationFormat>On-screen Show (4:3)</PresentationFormat>
  <Paragraphs>323</Paragraphs>
  <Slides>34</Slides>
  <Notes>28</Notes>
  <HiddenSlides>0</HiddenSlides>
  <MMClips>35</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Arial</vt:lpstr>
      <vt:lpstr>Times New Roman</vt:lpstr>
      <vt:lpstr>Wingdings</vt:lpstr>
      <vt:lpstr>Axis</vt:lpstr>
      <vt:lpstr>Anatomy and Physiology</vt:lpstr>
      <vt:lpstr>Develop Study Guide</vt:lpstr>
      <vt:lpstr>Also be able to…</vt:lpstr>
      <vt:lpstr>Female Sexual Anatomy &amp; Physiology</vt:lpstr>
      <vt:lpstr>Female External Genitals</vt:lpstr>
      <vt:lpstr>Structure of clitoris </vt:lpstr>
      <vt:lpstr>Female Internal Genitals</vt:lpstr>
      <vt:lpstr>Two Cycles </vt:lpstr>
      <vt:lpstr>Two cycles </vt:lpstr>
      <vt:lpstr>Menstruation</vt:lpstr>
      <vt:lpstr>Link between menstrual cycle &amp; ovulation</vt:lpstr>
      <vt:lpstr>MALE SEXUAL ANATOMY AND PHYSIOLOGY</vt:lpstr>
      <vt:lpstr>Male Internal Genitals</vt:lpstr>
      <vt:lpstr>Circumcision</vt:lpstr>
      <vt:lpstr>What are your thoughts? </vt:lpstr>
      <vt:lpstr>Male reproductive organs </vt:lpstr>
      <vt:lpstr>Sexual Arousal &amp; Response</vt:lpstr>
      <vt:lpstr>Masters &amp; Johnson Sexual Response Cycle </vt:lpstr>
      <vt:lpstr>Body’s response to stimulation </vt:lpstr>
      <vt:lpstr>Excitement phase</vt:lpstr>
      <vt:lpstr>Excitement phase cont.</vt:lpstr>
      <vt:lpstr>Plateau phase</vt:lpstr>
      <vt:lpstr>Orgasm</vt:lpstr>
      <vt:lpstr>Orgasm</vt:lpstr>
      <vt:lpstr>Resolution vs. Refractory </vt:lpstr>
      <vt:lpstr>        Male                Female</vt:lpstr>
      <vt:lpstr>Other Models Of Sexual Response </vt:lpstr>
      <vt:lpstr>Goal Driven Model</vt:lpstr>
      <vt:lpstr>Pleasure Driven Model</vt:lpstr>
      <vt:lpstr>Goal vs Pleasure Driven</vt:lpstr>
      <vt:lpstr>Orgasm</vt:lpstr>
      <vt:lpstr>FAQ and other fun facts</vt:lpstr>
      <vt:lpstr>Ejaculate</vt:lpstr>
      <vt:lpstr>Vagina fun facts</vt:lpstr>
    </vt:vector>
  </TitlesOfParts>
  <Company>Jones &amp; Bartlett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OBJECTIVES I</dc:title>
  <dc:creator>epearson</dc:creator>
  <cp:lastModifiedBy>Sara Oswalt</cp:lastModifiedBy>
  <cp:revision>76</cp:revision>
  <dcterms:created xsi:type="dcterms:W3CDTF">1999-07-28T16:38:22Z</dcterms:created>
  <dcterms:modified xsi:type="dcterms:W3CDTF">2020-08-31T18:10:11Z</dcterms:modified>
</cp:coreProperties>
</file>